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/>
  <p:notesSz cx="6858000" cy="9144000"/>
  <p:defaultTextStyle>
    <a:lvl1pPr>
      <a:defRPr>
        <a:solidFill>
          <a:srgbClr val="5A5C6C"/>
        </a:solidFill>
        <a:latin typeface="+mj-lt"/>
        <a:ea typeface="+mj-ea"/>
        <a:cs typeface="+mj-cs"/>
        <a:sym typeface="Avenir Roman"/>
      </a:defRPr>
    </a:lvl1pPr>
    <a:lvl2pPr>
      <a:defRPr>
        <a:solidFill>
          <a:srgbClr val="5A5C6C"/>
        </a:solidFill>
        <a:latin typeface="+mj-lt"/>
        <a:ea typeface="+mj-ea"/>
        <a:cs typeface="+mj-cs"/>
        <a:sym typeface="Avenir Roman"/>
      </a:defRPr>
    </a:lvl2pPr>
    <a:lvl3pPr>
      <a:defRPr>
        <a:solidFill>
          <a:srgbClr val="5A5C6C"/>
        </a:solidFill>
        <a:latin typeface="+mj-lt"/>
        <a:ea typeface="+mj-ea"/>
        <a:cs typeface="+mj-cs"/>
        <a:sym typeface="Avenir Roman"/>
      </a:defRPr>
    </a:lvl3pPr>
    <a:lvl4pPr>
      <a:defRPr>
        <a:solidFill>
          <a:srgbClr val="5A5C6C"/>
        </a:solidFill>
        <a:latin typeface="+mj-lt"/>
        <a:ea typeface="+mj-ea"/>
        <a:cs typeface="+mj-cs"/>
        <a:sym typeface="Avenir Roman"/>
      </a:defRPr>
    </a:lvl4pPr>
    <a:lvl5pPr>
      <a:defRPr>
        <a:solidFill>
          <a:srgbClr val="5A5C6C"/>
        </a:solidFill>
        <a:latin typeface="+mj-lt"/>
        <a:ea typeface="+mj-ea"/>
        <a:cs typeface="+mj-cs"/>
        <a:sym typeface="Avenir Roman"/>
      </a:defRPr>
    </a:lvl5pPr>
    <a:lvl6pPr>
      <a:defRPr>
        <a:solidFill>
          <a:srgbClr val="5A5C6C"/>
        </a:solidFill>
        <a:latin typeface="+mj-lt"/>
        <a:ea typeface="+mj-ea"/>
        <a:cs typeface="+mj-cs"/>
        <a:sym typeface="Avenir Roman"/>
      </a:defRPr>
    </a:lvl6pPr>
    <a:lvl7pPr>
      <a:defRPr>
        <a:solidFill>
          <a:srgbClr val="5A5C6C"/>
        </a:solidFill>
        <a:latin typeface="+mj-lt"/>
        <a:ea typeface="+mj-ea"/>
        <a:cs typeface="+mj-cs"/>
        <a:sym typeface="Avenir Roman"/>
      </a:defRPr>
    </a:lvl7pPr>
    <a:lvl8pPr>
      <a:defRPr>
        <a:solidFill>
          <a:srgbClr val="5A5C6C"/>
        </a:solidFill>
        <a:latin typeface="+mj-lt"/>
        <a:ea typeface="+mj-ea"/>
        <a:cs typeface="+mj-cs"/>
        <a:sym typeface="Avenir Roman"/>
      </a:defRPr>
    </a:lvl8pPr>
    <a:lvl9pPr>
      <a:defRPr>
        <a:solidFill>
          <a:srgbClr val="5A5C6C"/>
        </a:solidFill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DDD2FF"/>
          </a:solidFill>
        </a:fill>
      </a:tcStyle>
    </a:wholeTbl>
    <a:band2H>
      <a:tcTxStyle b="def" i="def"/>
      <a:tcStyle>
        <a:tcBdr/>
        <a:fill>
          <a:solidFill>
            <a:srgbClr val="EFEA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381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381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E5E5E6"/>
          </a:solidFill>
        </a:fill>
      </a:tcStyle>
    </a:wholeTbl>
    <a:band2H>
      <a:tcTxStyle b="def" i="def"/>
      <a:tcStyle>
        <a:tcBdr/>
        <a:fill>
          <a:solidFill>
            <a:srgbClr val="F2F2F3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381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381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D8D5DF"/>
          </a:solidFill>
        </a:fill>
      </a:tcStyle>
    </a:wholeTbl>
    <a:band2H>
      <a:tcTxStyle b="def" i="def"/>
      <a:tcStyle>
        <a:tcBdr/>
        <a:fill>
          <a:solidFill>
            <a:srgbClr val="EDEBF0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381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381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 b="def" i="def"/>
      <a:tcStyle>
        <a:tcBdr/>
        <a:fill>
          <a:solidFill>
            <a:srgbClr val="6C6212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212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D0D1D3"/>
          </a:solidFill>
        </a:fill>
      </a:tcStyle>
    </a:wholeTbl>
    <a:band2H>
      <a:tcTxStyle b="def" i="def"/>
      <a:tcStyle>
        <a:tcBdr/>
        <a:fill>
          <a:solidFill>
            <a:srgbClr val="E9E9EA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38100" cap="flat">
              <a:solidFill>
                <a:srgbClr val="6C6212"/>
              </a:solidFill>
              <a:prstDash val="solid"/>
              <a:bevel/>
            </a:ln>
          </a:top>
          <a:bottom>
            <a:ln w="127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6C6212"/>
      </a:tcTxStyle>
      <a:tcStyle>
        <a:tcBdr>
          <a:left>
            <a:ln w="12700" cap="flat">
              <a:solidFill>
                <a:srgbClr val="6C6212"/>
              </a:solidFill>
              <a:prstDash val="solid"/>
              <a:bevel/>
            </a:ln>
          </a:left>
          <a:right>
            <a:ln w="12700" cap="flat">
              <a:solidFill>
                <a:srgbClr val="6C6212"/>
              </a:solidFill>
              <a:prstDash val="solid"/>
              <a:bevel/>
            </a:ln>
          </a:right>
          <a:top>
            <a:ln w="12700" cap="flat">
              <a:solidFill>
                <a:srgbClr val="6C6212"/>
              </a:solidFill>
              <a:prstDash val="solid"/>
              <a:bevel/>
            </a:ln>
          </a:top>
          <a:bottom>
            <a:ln w="38100" cap="flat">
              <a:solidFill>
                <a:srgbClr val="6C6212"/>
              </a:solidFill>
              <a:prstDash val="solid"/>
              <a:bevel/>
            </a:ln>
          </a:bottom>
          <a:insideH>
            <a:ln w="12700" cap="flat">
              <a:solidFill>
                <a:srgbClr val="6C6212"/>
              </a:solidFill>
              <a:prstDash val="solid"/>
              <a:bevel/>
            </a:ln>
          </a:insideH>
          <a:insideV>
            <a:ln w="12700" cap="flat">
              <a:solidFill>
                <a:srgbClr val="6C6212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solidFill>
                <a:srgbClr val="5A5C6C"/>
              </a:solidFill>
              <a:prstDash val="solid"/>
              <a:bevel/>
            </a:ln>
          </a:left>
          <a:right>
            <a:ln w="12700" cap="flat">
              <a:solidFill>
                <a:srgbClr val="5A5C6C"/>
              </a:solidFill>
              <a:prstDash val="solid"/>
              <a:bevel/>
            </a:ln>
          </a:right>
          <a:top>
            <a:ln w="12700" cap="flat">
              <a:solidFill>
                <a:srgbClr val="5A5C6C"/>
              </a:solidFill>
              <a:prstDash val="solid"/>
              <a:bevel/>
            </a:ln>
          </a:top>
          <a:bottom>
            <a:ln w="127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solidFill>
                <a:srgbClr val="5A5C6C"/>
              </a:solidFill>
              <a:prstDash val="solid"/>
              <a:bevel/>
            </a:ln>
          </a:insideH>
          <a:insideV>
            <a:ln w="12700" cap="flat">
              <a:solidFill>
                <a:srgbClr val="5A5C6C"/>
              </a:solidFill>
              <a:prstDash val="solid"/>
              <a:bevel/>
            </a:ln>
          </a:insideV>
        </a:tcBdr>
        <a:fill>
          <a:solidFill>
            <a:srgbClr val="5A5C6C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solidFill>
                <a:srgbClr val="5A5C6C"/>
              </a:solidFill>
              <a:prstDash val="solid"/>
              <a:bevel/>
            </a:ln>
          </a:left>
          <a:right>
            <a:ln w="12700" cap="flat">
              <a:solidFill>
                <a:srgbClr val="5A5C6C"/>
              </a:solidFill>
              <a:prstDash val="solid"/>
              <a:bevel/>
            </a:ln>
          </a:right>
          <a:top>
            <a:ln w="12700" cap="flat">
              <a:solidFill>
                <a:srgbClr val="5A5C6C"/>
              </a:solidFill>
              <a:prstDash val="solid"/>
              <a:bevel/>
            </a:ln>
          </a:top>
          <a:bottom>
            <a:ln w="127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solidFill>
                <a:srgbClr val="5A5C6C"/>
              </a:solidFill>
              <a:prstDash val="solid"/>
              <a:bevel/>
            </a:ln>
          </a:insideH>
          <a:insideV>
            <a:ln w="12700" cap="flat">
              <a:solidFill>
                <a:srgbClr val="5A5C6C"/>
              </a:solidFill>
              <a:prstDash val="solid"/>
              <a:bevel/>
            </a:ln>
          </a:insideV>
        </a:tcBdr>
        <a:fill>
          <a:solidFill>
            <a:srgbClr val="5A5C6C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solidFill>
                <a:srgbClr val="5A5C6C"/>
              </a:solidFill>
              <a:prstDash val="solid"/>
              <a:bevel/>
            </a:ln>
          </a:left>
          <a:right>
            <a:ln w="12700" cap="flat">
              <a:solidFill>
                <a:srgbClr val="5A5C6C"/>
              </a:solidFill>
              <a:prstDash val="solid"/>
              <a:bevel/>
            </a:ln>
          </a:right>
          <a:top>
            <a:ln w="50800" cap="flat">
              <a:solidFill>
                <a:srgbClr val="5A5C6C"/>
              </a:solidFill>
              <a:prstDash val="solid"/>
              <a:bevel/>
            </a:ln>
          </a:top>
          <a:bottom>
            <a:ln w="127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solidFill>
                <a:srgbClr val="5A5C6C"/>
              </a:solidFill>
              <a:prstDash val="solid"/>
              <a:bevel/>
            </a:ln>
          </a:insideH>
          <a:insideV>
            <a:ln w="12700" cap="flat">
              <a:solidFill>
                <a:srgbClr val="5A5C6C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5A5C6C"/>
      </a:tcTxStyle>
      <a:tcStyle>
        <a:tcBdr>
          <a:left>
            <a:ln w="12700" cap="flat">
              <a:solidFill>
                <a:srgbClr val="5A5C6C"/>
              </a:solidFill>
              <a:prstDash val="solid"/>
              <a:bevel/>
            </a:ln>
          </a:left>
          <a:right>
            <a:ln w="12700" cap="flat">
              <a:solidFill>
                <a:srgbClr val="5A5C6C"/>
              </a:solidFill>
              <a:prstDash val="solid"/>
              <a:bevel/>
            </a:ln>
          </a:right>
          <a:top>
            <a:ln w="127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solidFill>
                <a:srgbClr val="5A5C6C"/>
              </a:solidFill>
              <a:prstDash val="solid"/>
              <a:bevel/>
            </a:ln>
          </a:insideH>
          <a:insideV>
            <a:ln w="12700" cap="flat">
              <a:solidFill>
                <a:srgbClr val="5A5C6C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685800" y="0"/>
            <a:ext cx="7772400" cy="3505200"/>
          </a:xfrm>
          <a:prstGeom prst="rect">
            <a:avLst/>
          </a:prstGeom>
        </p:spPr>
        <p:txBody>
          <a:bodyPr anchor="b"/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algn="ctr">
              <a:buClrTx/>
              <a:buFontTx/>
            </a:lvl2pPr>
            <a:lvl3pPr algn="ctr">
              <a:buClrTx/>
              <a:buFontTx/>
            </a:lvl3pPr>
            <a:lvl4pPr algn="ctr">
              <a:buClrTx/>
              <a:buFontTx/>
            </a:lvl4pPr>
            <a:lvl5pPr algn="ctr">
              <a:buClrTx/>
              <a:buFontTx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  <p:sp>
        <p:nvSpPr>
          <p:cNvPr id="159" name="Shape 159"/>
          <p:cNvSpPr/>
          <p:nvPr>
            <p:ph type="sldNum" sz="quarter" idx="2"/>
          </p:nvPr>
        </p:nvSpPr>
        <p:spPr>
          <a:xfrm>
            <a:off x="6553200" y="6248400"/>
            <a:ext cx="2286000" cy="22698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301624" y="1600200"/>
            <a:ext cx="4191297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301624" y="1600200"/>
            <a:ext cx="4191297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301624" y="1600200"/>
            <a:ext cx="4191297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301624" y="1600200"/>
            <a:ext cx="4191297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301625" y="228600"/>
            <a:ext cx="8540750" cy="58705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5362"/>
            </a:gs>
            <a:gs pos="100000">
              <a:srgbClr val="5A5C6C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2"/>
          <p:cNvGrpSpPr/>
          <p:nvPr/>
        </p:nvGrpSpPr>
        <p:grpSpPr>
          <a:xfrm>
            <a:off x="3705" y="1422399"/>
            <a:ext cx="9143472" cy="5435602"/>
            <a:chOff x="-1" y="0"/>
            <a:chExt cx="9143470" cy="5435600"/>
          </a:xfrm>
        </p:grpSpPr>
        <p:grpSp>
          <p:nvGrpSpPr>
            <p:cNvPr id="15" name="Group 15"/>
            <p:cNvGrpSpPr/>
            <p:nvPr/>
          </p:nvGrpSpPr>
          <p:grpSpPr>
            <a:xfrm>
              <a:off x="28041" y="-1"/>
              <a:ext cx="9115429" cy="5435602"/>
              <a:chOff x="0" y="0"/>
              <a:chExt cx="9115427" cy="5435600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2189162" y="349249"/>
                <a:ext cx="4468815" cy="3349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90" y="870"/>
                    </a:moveTo>
                    <a:lnTo>
                      <a:pt x="4819" y="4484"/>
                    </a:lnTo>
                    <a:lnTo>
                      <a:pt x="506" y="4822"/>
                    </a:lnTo>
                    <a:lnTo>
                      <a:pt x="0" y="6419"/>
                    </a:lnTo>
                    <a:lnTo>
                      <a:pt x="2854" y="10503"/>
                    </a:lnTo>
                    <a:lnTo>
                      <a:pt x="4688" y="9234"/>
                    </a:lnTo>
                    <a:lnTo>
                      <a:pt x="7612" y="11107"/>
                    </a:lnTo>
                    <a:lnTo>
                      <a:pt x="8563" y="13707"/>
                    </a:lnTo>
                    <a:lnTo>
                      <a:pt x="8310" y="14844"/>
                    </a:lnTo>
                    <a:lnTo>
                      <a:pt x="8625" y="16983"/>
                    </a:lnTo>
                    <a:lnTo>
                      <a:pt x="8816" y="20464"/>
                    </a:lnTo>
                    <a:lnTo>
                      <a:pt x="11226" y="21600"/>
                    </a:lnTo>
                    <a:lnTo>
                      <a:pt x="12937" y="20730"/>
                    </a:lnTo>
                    <a:lnTo>
                      <a:pt x="12300" y="18191"/>
                    </a:lnTo>
                    <a:lnTo>
                      <a:pt x="15277" y="15918"/>
                    </a:lnTo>
                    <a:lnTo>
                      <a:pt x="17503" y="15785"/>
                    </a:lnTo>
                    <a:lnTo>
                      <a:pt x="18769" y="13912"/>
                    </a:lnTo>
                    <a:lnTo>
                      <a:pt x="18116" y="10247"/>
                    </a:lnTo>
                    <a:lnTo>
                      <a:pt x="19996" y="9142"/>
                    </a:lnTo>
                    <a:lnTo>
                      <a:pt x="21600" y="4648"/>
                    </a:lnTo>
                    <a:lnTo>
                      <a:pt x="19321" y="0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1035050" y="349249"/>
                <a:ext cx="6296028" cy="375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0" y="593"/>
                    </a:moveTo>
                    <a:lnTo>
                      <a:pt x="6252" y="2392"/>
                    </a:lnTo>
                    <a:lnTo>
                      <a:pt x="5087" y="1972"/>
                    </a:lnTo>
                    <a:lnTo>
                      <a:pt x="2881" y="2867"/>
                    </a:lnTo>
                    <a:lnTo>
                      <a:pt x="948" y="2985"/>
                    </a:lnTo>
                    <a:lnTo>
                      <a:pt x="0" y="5733"/>
                    </a:lnTo>
                    <a:lnTo>
                      <a:pt x="496" y="6628"/>
                    </a:lnTo>
                    <a:lnTo>
                      <a:pt x="1258" y="5971"/>
                    </a:lnTo>
                    <a:lnTo>
                      <a:pt x="2342" y="6272"/>
                    </a:lnTo>
                    <a:lnTo>
                      <a:pt x="2745" y="7760"/>
                    </a:lnTo>
                    <a:lnTo>
                      <a:pt x="1890" y="9312"/>
                    </a:lnTo>
                    <a:lnTo>
                      <a:pt x="2881" y="10444"/>
                    </a:lnTo>
                    <a:lnTo>
                      <a:pt x="3959" y="10088"/>
                    </a:lnTo>
                    <a:lnTo>
                      <a:pt x="4907" y="11101"/>
                    </a:lnTo>
                    <a:lnTo>
                      <a:pt x="6841" y="11220"/>
                    </a:lnTo>
                    <a:lnTo>
                      <a:pt x="8774" y="13009"/>
                    </a:lnTo>
                    <a:lnTo>
                      <a:pt x="9226" y="15273"/>
                    </a:lnTo>
                    <a:lnTo>
                      <a:pt x="8818" y="19336"/>
                    </a:lnTo>
                    <a:lnTo>
                      <a:pt x="9226" y="20705"/>
                    </a:lnTo>
                    <a:lnTo>
                      <a:pt x="11611" y="20468"/>
                    </a:lnTo>
                    <a:lnTo>
                      <a:pt x="12467" y="21600"/>
                    </a:lnTo>
                    <a:lnTo>
                      <a:pt x="14128" y="18679"/>
                    </a:lnTo>
                    <a:lnTo>
                      <a:pt x="13817" y="16588"/>
                    </a:lnTo>
                    <a:lnTo>
                      <a:pt x="15348" y="15273"/>
                    </a:lnTo>
                    <a:lnTo>
                      <a:pt x="16426" y="15693"/>
                    </a:lnTo>
                    <a:lnTo>
                      <a:pt x="17864" y="14744"/>
                    </a:lnTo>
                    <a:lnTo>
                      <a:pt x="18545" y="10718"/>
                    </a:lnTo>
                    <a:lnTo>
                      <a:pt x="19841" y="8417"/>
                    </a:lnTo>
                    <a:lnTo>
                      <a:pt x="21600" y="8180"/>
                    </a:lnTo>
                    <a:lnTo>
                      <a:pt x="21284" y="6692"/>
                    </a:lnTo>
                    <a:lnTo>
                      <a:pt x="19982" y="5140"/>
                    </a:lnTo>
                    <a:lnTo>
                      <a:pt x="20789" y="1917"/>
                    </a:lnTo>
                    <a:lnTo>
                      <a:pt x="19552" y="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0" y="274636"/>
                <a:ext cx="9099553" cy="4932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" y="0"/>
                    </a:moveTo>
                    <a:lnTo>
                      <a:pt x="501" y="2280"/>
                    </a:lnTo>
                    <a:lnTo>
                      <a:pt x="0" y="4630"/>
                    </a:lnTo>
                    <a:lnTo>
                      <a:pt x="313" y="8488"/>
                    </a:lnTo>
                    <a:lnTo>
                      <a:pt x="1556" y="10532"/>
                    </a:lnTo>
                    <a:lnTo>
                      <a:pt x="3320" y="11818"/>
                    </a:lnTo>
                    <a:lnTo>
                      <a:pt x="5426" y="11478"/>
                    </a:lnTo>
                    <a:lnTo>
                      <a:pt x="6613" y="13487"/>
                    </a:lnTo>
                    <a:lnTo>
                      <a:pt x="6229" y="14780"/>
                    </a:lnTo>
                    <a:lnTo>
                      <a:pt x="4281" y="14891"/>
                    </a:lnTo>
                    <a:lnTo>
                      <a:pt x="3433" y="14050"/>
                    </a:lnTo>
                    <a:lnTo>
                      <a:pt x="2785" y="14891"/>
                    </a:lnTo>
                    <a:lnTo>
                      <a:pt x="3595" y="17547"/>
                    </a:lnTo>
                    <a:lnTo>
                      <a:pt x="3667" y="20196"/>
                    </a:lnTo>
                    <a:lnTo>
                      <a:pt x="5694" y="21600"/>
                    </a:lnTo>
                    <a:lnTo>
                      <a:pt x="6195" y="20314"/>
                    </a:lnTo>
                    <a:lnTo>
                      <a:pt x="7827" y="19445"/>
                    </a:lnTo>
                    <a:lnTo>
                      <a:pt x="9835" y="20592"/>
                    </a:lnTo>
                    <a:lnTo>
                      <a:pt x="12142" y="19549"/>
                    </a:lnTo>
                    <a:lnTo>
                      <a:pt x="12974" y="20314"/>
                    </a:lnTo>
                    <a:lnTo>
                      <a:pt x="14549" y="18409"/>
                    </a:lnTo>
                    <a:lnTo>
                      <a:pt x="15544" y="16066"/>
                    </a:lnTo>
                    <a:lnTo>
                      <a:pt x="16464" y="16115"/>
                    </a:lnTo>
                    <a:lnTo>
                      <a:pt x="17161" y="16998"/>
                    </a:lnTo>
                    <a:lnTo>
                      <a:pt x="18898" y="14891"/>
                    </a:lnTo>
                    <a:lnTo>
                      <a:pt x="20364" y="15190"/>
                    </a:lnTo>
                    <a:lnTo>
                      <a:pt x="21600" y="14384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52424" y="395286"/>
                <a:ext cx="8750304" cy="4381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0" y="0"/>
                    </a:moveTo>
                    <a:lnTo>
                      <a:pt x="0" y="2630"/>
                    </a:lnTo>
                    <a:lnTo>
                      <a:pt x="321" y="6425"/>
                    </a:lnTo>
                    <a:lnTo>
                      <a:pt x="952" y="6832"/>
                    </a:lnTo>
                    <a:lnTo>
                      <a:pt x="1854" y="8507"/>
                    </a:lnTo>
                    <a:lnTo>
                      <a:pt x="2183" y="11277"/>
                    </a:lnTo>
                    <a:lnTo>
                      <a:pt x="3288" y="11731"/>
                    </a:lnTo>
                    <a:lnTo>
                      <a:pt x="4930" y="10557"/>
                    </a:lnTo>
                    <a:lnTo>
                      <a:pt x="5122" y="11684"/>
                    </a:lnTo>
                    <a:lnTo>
                      <a:pt x="6352" y="11841"/>
                    </a:lnTo>
                    <a:lnTo>
                      <a:pt x="7297" y="14596"/>
                    </a:lnTo>
                    <a:lnTo>
                      <a:pt x="6536" y="16951"/>
                    </a:lnTo>
                    <a:lnTo>
                      <a:pt x="5126" y="17350"/>
                    </a:lnTo>
                    <a:lnTo>
                      <a:pt x="3887" y="16998"/>
                    </a:lnTo>
                    <a:lnTo>
                      <a:pt x="3539" y="17562"/>
                    </a:lnTo>
                    <a:lnTo>
                      <a:pt x="3950" y="18900"/>
                    </a:lnTo>
                    <a:lnTo>
                      <a:pt x="3887" y="19863"/>
                    </a:lnTo>
                    <a:lnTo>
                      <a:pt x="4456" y="21600"/>
                    </a:lnTo>
                    <a:lnTo>
                      <a:pt x="6509" y="20528"/>
                    </a:lnTo>
                    <a:lnTo>
                      <a:pt x="6760" y="19503"/>
                    </a:lnTo>
                    <a:lnTo>
                      <a:pt x="7426" y="19964"/>
                    </a:lnTo>
                    <a:lnTo>
                      <a:pt x="9162" y="19158"/>
                    </a:lnTo>
                    <a:lnTo>
                      <a:pt x="9573" y="21240"/>
                    </a:lnTo>
                    <a:lnTo>
                      <a:pt x="11247" y="19886"/>
                    </a:lnTo>
                    <a:lnTo>
                      <a:pt x="12791" y="20277"/>
                    </a:lnTo>
                    <a:lnTo>
                      <a:pt x="13802" y="18994"/>
                    </a:lnTo>
                    <a:lnTo>
                      <a:pt x="14084" y="16286"/>
                    </a:lnTo>
                    <a:lnTo>
                      <a:pt x="15726" y="16333"/>
                    </a:lnTo>
                    <a:lnTo>
                      <a:pt x="15949" y="15057"/>
                    </a:lnTo>
                    <a:lnTo>
                      <a:pt x="16611" y="15112"/>
                    </a:lnTo>
                    <a:lnTo>
                      <a:pt x="17497" y="16388"/>
                    </a:lnTo>
                    <a:lnTo>
                      <a:pt x="18951" y="14197"/>
                    </a:lnTo>
                    <a:lnTo>
                      <a:pt x="20475" y="13970"/>
                    </a:lnTo>
                    <a:lnTo>
                      <a:pt x="21032" y="12295"/>
                    </a:lnTo>
                    <a:lnTo>
                      <a:pt x="21600" y="12404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7651752" y="139699"/>
                <a:ext cx="1254126" cy="1887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1" y="0"/>
                    </a:moveTo>
                    <a:lnTo>
                      <a:pt x="5742" y="4233"/>
                    </a:lnTo>
                    <a:lnTo>
                      <a:pt x="4347" y="11681"/>
                    </a:lnTo>
                    <a:lnTo>
                      <a:pt x="12413" y="14006"/>
                    </a:lnTo>
                    <a:lnTo>
                      <a:pt x="16542" y="19002"/>
                    </a:lnTo>
                    <a:lnTo>
                      <a:pt x="21600" y="21600"/>
                    </a:lnTo>
                    <a:lnTo>
                      <a:pt x="14765" y="20183"/>
                    </a:lnTo>
                    <a:lnTo>
                      <a:pt x="9925" y="16041"/>
                    </a:lnTo>
                    <a:lnTo>
                      <a:pt x="3801" y="15478"/>
                    </a:lnTo>
                    <a:lnTo>
                      <a:pt x="0" y="9065"/>
                    </a:lnTo>
                    <a:lnTo>
                      <a:pt x="1312" y="3797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8180389" y="-1"/>
                <a:ext cx="919164" cy="1773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75" y="6343"/>
                    </a:lnTo>
                    <a:lnTo>
                      <a:pt x="336" y="12743"/>
                    </a:lnTo>
                    <a:lnTo>
                      <a:pt x="1492" y="14755"/>
                    </a:lnTo>
                    <a:lnTo>
                      <a:pt x="8730" y="14290"/>
                    </a:lnTo>
                    <a:lnTo>
                      <a:pt x="12833" y="20401"/>
                    </a:lnTo>
                    <a:lnTo>
                      <a:pt x="21600" y="2160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192713" y="114300"/>
                <a:ext cx="3922715" cy="3803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3" y="0"/>
                    </a:moveTo>
                    <a:lnTo>
                      <a:pt x="10306" y="2028"/>
                    </a:lnTo>
                    <a:lnTo>
                      <a:pt x="12177" y="3056"/>
                    </a:lnTo>
                    <a:lnTo>
                      <a:pt x="12273" y="4940"/>
                    </a:lnTo>
                    <a:lnTo>
                      <a:pt x="11731" y="6599"/>
                    </a:lnTo>
                    <a:lnTo>
                      <a:pt x="12535" y="8339"/>
                    </a:lnTo>
                    <a:lnTo>
                      <a:pt x="12719" y="9998"/>
                    </a:lnTo>
                    <a:lnTo>
                      <a:pt x="11460" y="10295"/>
                    </a:lnTo>
                    <a:lnTo>
                      <a:pt x="8095" y="12477"/>
                    </a:lnTo>
                    <a:lnTo>
                      <a:pt x="8523" y="13126"/>
                    </a:lnTo>
                    <a:lnTo>
                      <a:pt x="8357" y="14640"/>
                    </a:lnTo>
                    <a:lnTo>
                      <a:pt x="6836" y="16380"/>
                    </a:lnTo>
                    <a:lnTo>
                      <a:pt x="4712" y="17832"/>
                    </a:lnTo>
                    <a:lnTo>
                      <a:pt x="1329" y="18264"/>
                    </a:lnTo>
                    <a:lnTo>
                      <a:pt x="166" y="20293"/>
                    </a:lnTo>
                    <a:lnTo>
                      <a:pt x="0" y="21600"/>
                    </a:lnTo>
                    <a:lnTo>
                      <a:pt x="1862" y="19644"/>
                    </a:lnTo>
                    <a:lnTo>
                      <a:pt x="5498" y="18841"/>
                    </a:lnTo>
                    <a:lnTo>
                      <a:pt x="7815" y="17183"/>
                    </a:lnTo>
                    <a:lnTo>
                      <a:pt x="10752" y="17904"/>
                    </a:lnTo>
                    <a:lnTo>
                      <a:pt x="14581" y="17183"/>
                    </a:lnTo>
                    <a:lnTo>
                      <a:pt x="17334" y="15731"/>
                    </a:lnTo>
                    <a:lnTo>
                      <a:pt x="17605" y="14424"/>
                    </a:lnTo>
                    <a:lnTo>
                      <a:pt x="19555" y="13486"/>
                    </a:lnTo>
                    <a:lnTo>
                      <a:pt x="20621" y="13991"/>
                    </a:lnTo>
                    <a:lnTo>
                      <a:pt x="21600" y="13333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3724275" y="271461"/>
                <a:ext cx="2220915" cy="2141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73" y="2482"/>
                    </a:moveTo>
                    <a:lnTo>
                      <a:pt x="6500" y="2482"/>
                    </a:lnTo>
                    <a:lnTo>
                      <a:pt x="3165" y="8118"/>
                    </a:lnTo>
                    <a:lnTo>
                      <a:pt x="0" y="10776"/>
                    </a:lnTo>
                    <a:lnTo>
                      <a:pt x="7519" y="12537"/>
                    </a:lnTo>
                    <a:lnTo>
                      <a:pt x="6562" y="16156"/>
                    </a:lnTo>
                    <a:lnTo>
                      <a:pt x="9526" y="17389"/>
                    </a:lnTo>
                    <a:lnTo>
                      <a:pt x="7689" y="21600"/>
                    </a:lnTo>
                    <a:lnTo>
                      <a:pt x="14837" y="16572"/>
                    </a:lnTo>
                    <a:lnTo>
                      <a:pt x="14297" y="12425"/>
                    </a:lnTo>
                    <a:lnTo>
                      <a:pt x="18234" y="11993"/>
                    </a:lnTo>
                    <a:lnTo>
                      <a:pt x="21600" y="9623"/>
                    </a:lnTo>
                    <a:lnTo>
                      <a:pt x="20303" y="6661"/>
                    </a:lnTo>
                    <a:lnTo>
                      <a:pt x="20705" y="3138"/>
                    </a:lnTo>
                    <a:lnTo>
                      <a:pt x="18080" y="2626"/>
                    </a:lnTo>
                    <a:lnTo>
                      <a:pt x="14328" y="0"/>
                    </a:lnTo>
                    <a:lnTo>
                      <a:pt x="9573" y="2482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754814" y="1801811"/>
                <a:ext cx="1993902" cy="1285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65" y="4880"/>
                    </a:moveTo>
                    <a:lnTo>
                      <a:pt x="13070" y="880"/>
                    </a:lnTo>
                    <a:lnTo>
                      <a:pt x="15203" y="0"/>
                    </a:lnTo>
                    <a:lnTo>
                      <a:pt x="16905" y="2080"/>
                    </a:lnTo>
                    <a:lnTo>
                      <a:pt x="18608" y="6613"/>
                    </a:lnTo>
                    <a:lnTo>
                      <a:pt x="21600" y="6107"/>
                    </a:lnTo>
                    <a:lnTo>
                      <a:pt x="21462" y="9573"/>
                    </a:lnTo>
                    <a:lnTo>
                      <a:pt x="17473" y="11493"/>
                    </a:lnTo>
                    <a:lnTo>
                      <a:pt x="15117" y="11120"/>
                    </a:lnTo>
                    <a:lnTo>
                      <a:pt x="12365" y="12827"/>
                    </a:lnTo>
                    <a:lnTo>
                      <a:pt x="10164" y="16880"/>
                    </a:lnTo>
                    <a:lnTo>
                      <a:pt x="7275" y="14320"/>
                    </a:lnTo>
                    <a:lnTo>
                      <a:pt x="4403" y="21600"/>
                    </a:lnTo>
                    <a:lnTo>
                      <a:pt x="1135" y="20373"/>
                    </a:lnTo>
                    <a:lnTo>
                      <a:pt x="0" y="16027"/>
                    </a:lnTo>
                    <a:lnTo>
                      <a:pt x="2700" y="12880"/>
                    </a:lnTo>
                    <a:lnTo>
                      <a:pt x="4265" y="7493"/>
                    </a:lnTo>
                    <a:lnTo>
                      <a:pt x="7532" y="4000"/>
                    </a:lnTo>
                    <a:lnTo>
                      <a:pt x="12365" y="504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4594226" y="4095750"/>
                <a:ext cx="4521202" cy="125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4" y="439"/>
                    </a:moveTo>
                    <a:lnTo>
                      <a:pt x="18908" y="0"/>
                    </a:lnTo>
                    <a:lnTo>
                      <a:pt x="17277" y="2220"/>
                    </a:lnTo>
                    <a:lnTo>
                      <a:pt x="14683" y="1206"/>
                    </a:lnTo>
                    <a:lnTo>
                      <a:pt x="13189" y="9704"/>
                    </a:lnTo>
                    <a:lnTo>
                      <a:pt x="12135" y="5811"/>
                    </a:lnTo>
                    <a:lnTo>
                      <a:pt x="10254" y="8443"/>
                    </a:lnTo>
                    <a:lnTo>
                      <a:pt x="10959" y="14117"/>
                    </a:lnTo>
                    <a:lnTo>
                      <a:pt x="8130" y="11293"/>
                    </a:lnTo>
                    <a:lnTo>
                      <a:pt x="6735" y="14802"/>
                    </a:lnTo>
                    <a:lnTo>
                      <a:pt x="0" y="18091"/>
                    </a:lnTo>
                    <a:lnTo>
                      <a:pt x="2184" y="21600"/>
                    </a:lnTo>
                    <a:lnTo>
                      <a:pt x="7888" y="18530"/>
                    </a:lnTo>
                    <a:lnTo>
                      <a:pt x="9647" y="20504"/>
                    </a:lnTo>
                    <a:lnTo>
                      <a:pt x="15897" y="18941"/>
                    </a:lnTo>
                    <a:lnTo>
                      <a:pt x="17596" y="20504"/>
                    </a:lnTo>
                    <a:lnTo>
                      <a:pt x="18627" y="16337"/>
                    </a:lnTo>
                    <a:lnTo>
                      <a:pt x="20569" y="19626"/>
                    </a:lnTo>
                    <a:lnTo>
                      <a:pt x="20599" y="9292"/>
                    </a:lnTo>
                    <a:lnTo>
                      <a:pt x="21600" y="7072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8609014" y="41274"/>
                <a:ext cx="506414" cy="135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77" y="7917"/>
                    </a:lnTo>
                    <a:lnTo>
                      <a:pt x="7177" y="16036"/>
                    </a:lnTo>
                    <a:lnTo>
                      <a:pt x="18147" y="21600"/>
                    </a:lnTo>
                    <a:lnTo>
                      <a:pt x="18824" y="14594"/>
                    </a:lnTo>
                    <a:lnTo>
                      <a:pt x="16115" y="10117"/>
                    </a:lnTo>
                    <a:lnTo>
                      <a:pt x="21600" y="607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832727" y="4241800"/>
                <a:ext cx="1025526" cy="622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52" y="0"/>
                    </a:moveTo>
                    <a:lnTo>
                      <a:pt x="10700" y="3361"/>
                    </a:lnTo>
                    <a:lnTo>
                      <a:pt x="7958" y="6006"/>
                    </a:lnTo>
                    <a:lnTo>
                      <a:pt x="4815" y="11902"/>
                    </a:lnTo>
                    <a:lnTo>
                      <a:pt x="0" y="21600"/>
                    </a:lnTo>
                    <a:lnTo>
                      <a:pt x="12037" y="14492"/>
                    </a:lnTo>
                    <a:lnTo>
                      <a:pt x="14445" y="10029"/>
                    </a:lnTo>
                    <a:lnTo>
                      <a:pt x="21600" y="7824"/>
                    </a:lnTo>
                    <a:lnTo>
                      <a:pt x="16852" y="0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7624" y="2387600"/>
                <a:ext cx="4343403" cy="304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58" y="3780"/>
                    </a:lnTo>
                    <a:lnTo>
                      <a:pt x="3032" y="4320"/>
                    </a:lnTo>
                    <a:lnTo>
                      <a:pt x="4547" y="8100"/>
                    </a:lnTo>
                    <a:lnTo>
                      <a:pt x="4168" y="10800"/>
                    </a:lnTo>
                    <a:lnTo>
                      <a:pt x="5305" y="12420"/>
                    </a:lnTo>
                    <a:lnTo>
                      <a:pt x="4547" y="15660"/>
                    </a:lnTo>
                    <a:lnTo>
                      <a:pt x="4926" y="18360"/>
                    </a:lnTo>
                    <a:lnTo>
                      <a:pt x="11747" y="21060"/>
                    </a:lnTo>
                    <a:lnTo>
                      <a:pt x="13263" y="19440"/>
                    </a:lnTo>
                    <a:lnTo>
                      <a:pt x="17432" y="19440"/>
                    </a:lnTo>
                    <a:lnTo>
                      <a:pt x="18189" y="18360"/>
                    </a:lnTo>
                    <a:lnTo>
                      <a:pt x="21600" y="21060"/>
                    </a:lnTo>
                    <a:lnTo>
                      <a:pt x="20842" y="21600"/>
                    </a:lnTo>
                    <a:lnTo>
                      <a:pt x="18189" y="20520"/>
                    </a:lnTo>
                    <a:lnTo>
                      <a:pt x="17053" y="21060"/>
                    </a:lnTo>
                    <a:lnTo>
                      <a:pt x="12884" y="21600"/>
                    </a:lnTo>
                    <a:lnTo>
                      <a:pt x="11368" y="21600"/>
                    </a:lnTo>
                    <a:lnTo>
                      <a:pt x="3789" y="20520"/>
                    </a:lnTo>
                    <a:lnTo>
                      <a:pt x="1516" y="21060"/>
                    </a:lnTo>
                    <a:lnTo>
                      <a:pt x="758" y="18900"/>
                    </a:lnTo>
                    <a:lnTo>
                      <a:pt x="2274" y="16200"/>
                    </a:lnTo>
                    <a:lnTo>
                      <a:pt x="2653" y="12420"/>
                    </a:lnTo>
                    <a:lnTo>
                      <a:pt x="1137" y="9720"/>
                    </a:lnTo>
                    <a:lnTo>
                      <a:pt x="1895" y="7020"/>
                    </a:lnTo>
                    <a:lnTo>
                      <a:pt x="379" y="59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-2" y="2217621"/>
              <a:ext cx="2193881" cy="2694464"/>
              <a:chOff x="0" y="0"/>
              <a:chExt cx="2193880" cy="2694463"/>
            </a:xfrm>
          </p:grpSpPr>
          <p:sp>
            <p:nvSpPr>
              <p:cNvPr id="16" name="Shape 16"/>
              <p:cNvSpPr/>
              <p:nvPr/>
            </p:nvSpPr>
            <p:spPr>
              <a:xfrm rot="6798887">
                <a:off x="95511" y="2523446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" name="Shape 17"/>
              <p:cNvSpPr/>
              <p:nvPr/>
            </p:nvSpPr>
            <p:spPr>
              <a:xfrm rot="6798887">
                <a:off x="49473" y="2518685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" name="Shape 18"/>
              <p:cNvSpPr/>
              <p:nvPr/>
            </p:nvSpPr>
            <p:spPr>
              <a:xfrm rot="6798887">
                <a:off x="6611" y="2510746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" name="Shape 19"/>
              <p:cNvSpPr/>
              <p:nvPr/>
            </p:nvSpPr>
            <p:spPr>
              <a:xfrm rot="5999912">
                <a:off x="328873" y="252503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 rot="5999912">
                <a:off x="286011" y="2532971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" name="Shape 21"/>
              <p:cNvSpPr/>
              <p:nvPr/>
            </p:nvSpPr>
            <p:spPr>
              <a:xfrm rot="6250139">
                <a:off x="238386" y="2531385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" name="Shape 22"/>
              <p:cNvSpPr/>
              <p:nvPr/>
            </p:nvSpPr>
            <p:spPr>
              <a:xfrm rot="6238076">
                <a:off x="192348" y="2528210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" name="Shape 23"/>
              <p:cNvSpPr/>
              <p:nvPr/>
            </p:nvSpPr>
            <p:spPr>
              <a:xfrm rot="5380717">
                <a:off x="573348" y="2501221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" name="Shape 24"/>
              <p:cNvSpPr/>
              <p:nvPr/>
            </p:nvSpPr>
            <p:spPr>
              <a:xfrm rot="5380717">
                <a:off x="524136" y="2505985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" name="Shape 25"/>
              <p:cNvSpPr/>
              <p:nvPr/>
            </p:nvSpPr>
            <p:spPr>
              <a:xfrm rot="5583201">
                <a:off x="476511" y="2513921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" name="Shape 26"/>
              <p:cNvSpPr/>
              <p:nvPr/>
            </p:nvSpPr>
            <p:spPr>
              <a:xfrm rot="5737625">
                <a:off x="425711" y="2521860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 rot="4715477">
                <a:off x="816236" y="2437721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" name="Shape 28"/>
              <p:cNvSpPr/>
              <p:nvPr/>
            </p:nvSpPr>
            <p:spPr>
              <a:xfrm rot="4924949">
                <a:off x="768611" y="2445660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" name="Shape 29"/>
              <p:cNvSpPr/>
              <p:nvPr/>
            </p:nvSpPr>
            <p:spPr>
              <a:xfrm rot="4924949">
                <a:off x="720986" y="2467885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" name="Shape 30"/>
              <p:cNvSpPr/>
              <p:nvPr/>
            </p:nvSpPr>
            <p:spPr>
              <a:xfrm rot="5041351">
                <a:off x="673361" y="2472646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 rot="3816888">
                <a:off x="1051187" y="233135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 rot="3816888">
                <a:off x="1003562" y="2359935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" name="Shape 33"/>
              <p:cNvSpPr/>
              <p:nvPr/>
            </p:nvSpPr>
            <p:spPr>
              <a:xfrm rot="4104185">
                <a:off x="957524" y="2377396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" name="Shape 34"/>
              <p:cNvSpPr/>
              <p:nvPr/>
            </p:nvSpPr>
            <p:spPr>
              <a:xfrm rot="4325343">
                <a:off x="909899" y="2398035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" name="Shape 35"/>
              <p:cNvSpPr/>
              <p:nvPr/>
            </p:nvSpPr>
            <p:spPr>
              <a:xfrm rot="3368036">
                <a:off x="1265499" y="2205946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" name="Shape 36"/>
              <p:cNvSpPr/>
              <p:nvPr/>
            </p:nvSpPr>
            <p:spPr>
              <a:xfrm rot="3368036">
                <a:off x="1222637" y="2231346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" name="Shape 37"/>
              <p:cNvSpPr/>
              <p:nvPr/>
            </p:nvSpPr>
            <p:spPr>
              <a:xfrm rot="3368036">
                <a:off x="1179774" y="2259921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 rot="3816888">
                <a:off x="1135324" y="2286909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" name="Shape 39"/>
              <p:cNvSpPr/>
              <p:nvPr/>
            </p:nvSpPr>
            <p:spPr>
              <a:xfrm rot="2302266">
                <a:off x="1461555" y="2054340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" name="Shape 40"/>
              <p:cNvSpPr/>
              <p:nvPr/>
            </p:nvSpPr>
            <p:spPr>
              <a:xfrm rot="2302266">
                <a:off x="1423455" y="2084502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" name="Shape 41"/>
              <p:cNvSpPr/>
              <p:nvPr/>
            </p:nvSpPr>
            <p:spPr>
              <a:xfrm rot="2707562">
                <a:off x="1387737" y="2115459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" name="Shape 42"/>
              <p:cNvSpPr/>
              <p:nvPr/>
            </p:nvSpPr>
            <p:spPr>
              <a:xfrm rot="2707562">
                <a:off x="1346462" y="2144034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" name="Shape 43"/>
              <p:cNvSpPr/>
              <p:nvPr/>
            </p:nvSpPr>
            <p:spPr>
              <a:xfrm rot="1525831">
                <a:off x="1626655" y="187336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" name="Shape 44"/>
              <p:cNvSpPr/>
              <p:nvPr/>
            </p:nvSpPr>
            <p:spPr>
              <a:xfrm rot="1525831">
                <a:off x="1598080" y="1911465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" name="Shape 45"/>
              <p:cNvSpPr/>
              <p:nvPr/>
            </p:nvSpPr>
            <p:spPr>
              <a:xfrm rot="1788116">
                <a:off x="1567918" y="1946390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" name="Shape 46"/>
              <p:cNvSpPr/>
              <p:nvPr/>
            </p:nvSpPr>
            <p:spPr>
              <a:xfrm rot="1788116">
                <a:off x="1534580" y="1986077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" name="Shape 47"/>
              <p:cNvSpPr/>
              <p:nvPr/>
            </p:nvSpPr>
            <p:spPr>
              <a:xfrm rot="841630">
                <a:off x="1763180" y="1686040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" name="Shape 48"/>
              <p:cNvSpPr/>
              <p:nvPr/>
            </p:nvSpPr>
            <p:spPr>
              <a:xfrm rot="841630">
                <a:off x="1742543" y="1722552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" name="Shape 49"/>
              <p:cNvSpPr/>
              <p:nvPr/>
            </p:nvSpPr>
            <p:spPr>
              <a:xfrm rot="1308690">
                <a:off x="1720318" y="1763827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" name="Shape 50"/>
              <p:cNvSpPr/>
              <p:nvPr/>
            </p:nvSpPr>
            <p:spPr>
              <a:xfrm rot="1308690">
                <a:off x="1685393" y="1797165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" name="Shape 51"/>
              <p:cNvSpPr/>
              <p:nvPr/>
            </p:nvSpPr>
            <p:spPr>
              <a:xfrm rot="469913">
                <a:off x="1856843" y="1479665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" name="Shape 52"/>
              <p:cNvSpPr/>
              <p:nvPr/>
            </p:nvSpPr>
            <p:spPr>
              <a:xfrm rot="559869">
                <a:off x="1840968" y="1519352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" name="Shape 53"/>
              <p:cNvSpPr/>
              <p:nvPr/>
            </p:nvSpPr>
            <p:spPr>
              <a:xfrm rot="734079">
                <a:off x="1828268" y="1560627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" name="Shape 54"/>
              <p:cNvSpPr/>
              <p:nvPr/>
            </p:nvSpPr>
            <p:spPr>
              <a:xfrm rot="734079">
                <a:off x="1807630" y="1605077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" name="Shape 55"/>
              <p:cNvSpPr/>
              <p:nvPr/>
            </p:nvSpPr>
            <p:spPr>
              <a:xfrm rot="21306094">
                <a:off x="1918755" y="1274877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" name="Shape 56"/>
              <p:cNvSpPr/>
              <p:nvPr/>
            </p:nvSpPr>
            <p:spPr>
              <a:xfrm rot="21599993">
                <a:off x="1902880" y="1316152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" name="Shape 57"/>
              <p:cNvSpPr/>
              <p:nvPr/>
            </p:nvSpPr>
            <p:spPr>
              <a:xfrm rot="21599993">
                <a:off x="1901294" y="1355840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" name="Shape 58"/>
              <p:cNvSpPr/>
              <p:nvPr/>
            </p:nvSpPr>
            <p:spPr>
              <a:xfrm rot="214188">
                <a:off x="1883830" y="1397115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" name="Shape 59"/>
              <p:cNvSpPr/>
              <p:nvPr/>
            </p:nvSpPr>
            <p:spPr>
              <a:xfrm rot="20917612">
                <a:off x="1931455" y="106691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" name="Shape 60"/>
              <p:cNvSpPr/>
              <p:nvPr/>
            </p:nvSpPr>
            <p:spPr>
              <a:xfrm rot="21119601">
                <a:off x="1933044" y="110819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" name="Shape 61"/>
              <p:cNvSpPr/>
              <p:nvPr/>
            </p:nvSpPr>
            <p:spPr>
              <a:xfrm rot="21119601">
                <a:off x="1933044" y="114629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" name="Shape 62"/>
              <p:cNvSpPr/>
              <p:nvPr/>
            </p:nvSpPr>
            <p:spPr>
              <a:xfrm rot="21329454">
                <a:off x="1931455" y="1187565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" name="Shape 63"/>
              <p:cNvSpPr/>
              <p:nvPr/>
            </p:nvSpPr>
            <p:spPr>
              <a:xfrm rot="20467714">
                <a:off x="1912405" y="87324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" name="Shape 64"/>
              <p:cNvSpPr/>
              <p:nvPr/>
            </p:nvSpPr>
            <p:spPr>
              <a:xfrm rot="20630728">
                <a:off x="1921930" y="90657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" name="Shape 65"/>
              <p:cNvSpPr/>
              <p:nvPr/>
            </p:nvSpPr>
            <p:spPr>
              <a:xfrm rot="20630728">
                <a:off x="1926694" y="94467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" name="Shape 66"/>
              <p:cNvSpPr/>
              <p:nvPr/>
            </p:nvSpPr>
            <p:spPr>
              <a:xfrm rot="20793741">
                <a:off x="1931455" y="98754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" name="Shape 67"/>
              <p:cNvSpPr/>
              <p:nvPr/>
            </p:nvSpPr>
            <p:spPr>
              <a:xfrm rot="20056058">
                <a:off x="1845730" y="68909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" name="Shape 68"/>
              <p:cNvSpPr/>
              <p:nvPr/>
            </p:nvSpPr>
            <p:spPr>
              <a:xfrm rot="20258047">
                <a:off x="1863193" y="72877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" name="Shape 69"/>
              <p:cNvSpPr/>
              <p:nvPr/>
            </p:nvSpPr>
            <p:spPr>
              <a:xfrm rot="20258047">
                <a:off x="1875894" y="76529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" name="Shape 70"/>
              <p:cNvSpPr/>
              <p:nvPr/>
            </p:nvSpPr>
            <p:spPr>
              <a:xfrm rot="20258047">
                <a:off x="1891769" y="79704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" name="Shape 71"/>
              <p:cNvSpPr/>
              <p:nvPr/>
            </p:nvSpPr>
            <p:spPr>
              <a:xfrm rot="19671255">
                <a:off x="1744130" y="53192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" name="Shape 72"/>
              <p:cNvSpPr/>
              <p:nvPr/>
            </p:nvSpPr>
            <p:spPr>
              <a:xfrm rot="19755824">
                <a:off x="1764768" y="55891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" name="Shape 73"/>
              <p:cNvSpPr/>
              <p:nvPr/>
            </p:nvSpPr>
            <p:spPr>
              <a:xfrm rot="19847618">
                <a:off x="1788580" y="593840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" name="Shape 74"/>
              <p:cNvSpPr/>
              <p:nvPr/>
            </p:nvSpPr>
            <p:spPr>
              <a:xfrm rot="19847618">
                <a:off x="1809218" y="620827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" name="Shape 75"/>
              <p:cNvSpPr/>
              <p:nvPr/>
            </p:nvSpPr>
            <p:spPr>
              <a:xfrm rot="19133264">
                <a:off x="1606018" y="389052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" name="Shape 76"/>
              <p:cNvSpPr/>
              <p:nvPr/>
            </p:nvSpPr>
            <p:spPr>
              <a:xfrm rot="19133264">
                <a:off x="1639355" y="41921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" name="Shape 77"/>
              <p:cNvSpPr/>
              <p:nvPr/>
            </p:nvSpPr>
            <p:spPr>
              <a:xfrm rot="19133264">
                <a:off x="1663168" y="446202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 rot="19257134">
                <a:off x="1691743" y="471602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767817" y="428740"/>
                <a:ext cx="285753" cy="239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599"/>
                    </a:moveTo>
                    <a:lnTo>
                      <a:pt x="3360" y="21028"/>
                    </a:lnTo>
                    <a:lnTo>
                      <a:pt x="7680" y="6580"/>
                    </a:lnTo>
                    <a:lnTo>
                      <a:pt x="11280" y="21600"/>
                    </a:lnTo>
                    <a:lnTo>
                      <a:pt x="15480" y="21600"/>
                    </a:lnTo>
                    <a:lnTo>
                      <a:pt x="21600" y="1287"/>
                    </a:lnTo>
                    <a:lnTo>
                      <a:pt x="17760" y="1430"/>
                    </a:lnTo>
                    <a:lnTo>
                      <a:pt x="13440" y="16021"/>
                    </a:lnTo>
                    <a:lnTo>
                      <a:pt x="9480" y="0"/>
                    </a:lnTo>
                    <a:lnTo>
                      <a:pt x="5760" y="0"/>
                    </a:lnTo>
                    <a:lnTo>
                      <a:pt x="0" y="2059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" name="Shape 80"/>
              <p:cNvSpPr/>
              <p:nvPr/>
            </p:nvSpPr>
            <p:spPr>
              <a:xfrm rot="6575641">
                <a:off x="-348196" y="1341552"/>
                <a:ext cx="19462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1" name="Shape 81"/>
              <p:cNvSpPr/>
              <p:nvPr/>
            </p:nvSpPr>
            <p:spPr>
              <a:xfrm rot="238799">
                <a:off x="2642" y="1354252"/>
                <a:ext cx="16367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 rot="18642971">
                <a:off x="1436949" y="285071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" name="Shape 83"/>
              <p:cNvSpPr/>
              <p:nvPr/>
            </p:nvSpPr>
            <p:spPr>
              <a:xfrm rot="18642971">
                <a:off x="1473462" y="305709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" name="Shape 84"/>
              <p:cNvSpPr/>
              <p:nvPr/>
            </p:nvSpPr>
            <p:spPr>
              <a:xfrm rot="18642971">
                <a:off x="1510768" y="32396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" name="Shape 85"/>
              <p:cNvSpPr/>
              <p:nvPr/>
            </p:nvSpPr>
            <p:spPr>
              <a:xfrm rot="18938967">
                <a:off x="1542518" y="343015"/>
                <a:ext cx="1365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6" name="Shape 86"/>
              <p:cNvSpPr/>
              <p:nvPr/>
            </p:nvSpPr>
            <p:spPr>
              <a:xfrm rot="17961497">
                <a:off x="1248037" y="210459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7" name="Shape 87"/>
              <p:cNvSpPr/>
              <p:nvPr/>
            </p:nvSpPr>
            <p:spPr>
              <a:xfrm rot="17961497">
                <a:off x="1290899" y="223159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" name="Shape 88"/>
              <p:cNvSpPr/>
              <p:nvPr/>
            </p:nvSpPr>
            <p:spPr>
              <a:xfrm rot="18085367">
                <a:off x="1325824" y="234271"/>
                <a:ext cx="128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 rot="18379200">
                <a:off x="1365512" y="253321"/>
                <a:ext cx="12858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" name="Shape 90"/>
              <p:cNvSpPr/>
              <p:nvPr/>
            </p:nvSpPr>
            <p:spPr>
              <a:xfrm rot="17261750">
                <a:off x="1027374" y="162834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" name="Shape 91"/>
              <p:cNvSpPr/>
              <p:nvPr/>
            </p:nvSpPr>
            <p:spPr>
              <a:xfrm rot="17349641">
                <a:off x="1071824" y="172359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" name="Shape 92"/>
              <p:cNvSpPr/>
              <p:nvPr/>
            </p:nvSpPr>
            <p:spPr>
              <a:xfrm rot="17349641">
                <a:off x="1119449" y="180296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" name="Shape 93"/>
              <p:cNvSpPr/>
              <p:nvPr/>
            </p:nvSpPr>
            <p:spPr>
              <a:xfrm rot="17610754">
                <a:off x="1167074" y="186646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" name="Shape 94"/>
              <p:cNvSpPr/>
              <p:nvPr/>
            </p:nvSpPr>
            <p:spPr>
              <a:xfrm rot="16737786">
                <a:off x="795598" y="161246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" name="Shape 95"/>
              <p:cNvSpPr/>
              <p:nvPr/>
            </p:nvSpPr>
            <p:spPr>
              <a:xfrm rot="16926630">
                <a:off x="843223" y="158071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" name="Shape 96"/>
              <p:cNvSpPr/>
              <p:nvPr/>
            </p:nvSpPr>
            <p:spPr>
              <a:xfrm rot="16953279">
                <a:off x="890848" y="153309"/>
                <a:ext cx="119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" name="Shape 97"/>
              <p:cNvSpPr/>
              <p:nvPr/>
            </p:nvSpPr>
            <p:spPr>
              <a:xfrm rot="17019377">
                <a:off x="940061" y="154896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" name="Shape 98"/>
              <p:cNvSpPr/>
              <p:nvPr/>
            </p:nvSpPr>
            <p:spPr>
              <a:xfrm rot="16404871">
                <a:off x="560648" y="191409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" name="Shape 99"/>
              <p:cNvSpPr/>
              <p:nvPr/>
            </p:nvSpPr>
            <p:spPr>
              <a:xfrm rot="16239516">
                <a:off x="608273" y="183471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0" name="Shape 100"/>
              <p:cNvSpPr/>
              <p:nvPr/>
            </p:nvSpPr>
            <p:spPr>
              <a:xfrm rot="16311061">
                <a:off x="660661" y="177121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6435146">
                <a:off x="709873" y="169184"/>
                <a:ext cx="1095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" name="Shape 102"/>
              <p:cNvSpPr/>
              <p:nvPr/>
            </p:nvSpPr>
            <p:spPr>
              <a:xfrm rot="15467838">
                <a:off x="324111" y="26125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" name="Shape 103"/>
              <p:cNvSpPr/>
              <p:nvPr/>
            </p:nvSpPr>
            <p:spPr>
              <a:xfrm rot="15379567">
                <a:off x="373323" y="245384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4" name="Shape 104"/>
              <p:cNvSpPr/>
              <p:nvPr/>
            </p:nvSpPr>
            <p:spPr>
              <a:xfrm rot="15489056">
                <a:off x="419361" y="22950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" name="Shape 105"/>
              <p:cNvSpPr/>
              <p:nvPr/>
            </p:nvSpPr>
            <p:spPr>
              <a:xfrm rot="15680431">
                <a:off x="460636" y="212046"/>
                <a:ext cx="1095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Shape 106"/>
              <p:cNvSpPr/>
              <p:nvPr/>
            </p:nvSpPr>
            <p:spPr>
              <a:xfrm rot="14223709">
                <a:off x="5023" y="405721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4431653">
                <a:off x="98686" y="354921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4797584">
                <a:off x="143136" y="33110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 rot="14797584">
                <a:off x="185998" y="315234"/>
                <a:ext cx="1000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" name="Shape 110"/>
              <p:cNvSpPr/>
              <p:nvPr/>
            </p:nvSpPr>
            <p:spPr>
              <a:xfrm rot="15142296">
                <a:off x="235211" y="293009"/>
                <a:ext cx="1000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 rot="19723229">
                <a:off x="-3708" y="1698740"/>
                <a:ext cx="11906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 rot="3283993">
                <a:off x="807504" y="1881302"/>
                <a:ext cx="3841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3" name="Shape 113"/>
              <p:cNvSpPr/>
              <p:nvPr/>
            </p:nvSpPr>
            <p:spPr>
              <a:xfrm rot="3283993">
                <a:off x="51854" y="801802"/>
                <a:ext cx="3841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 rot="19723229">
                <a:off x="1107543" y="885940"/>
                <a:ext cx="503239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5908517">
                <a:off x="313792" y="2575041"/>
                <a:ext cx="2190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683973">
                <a:off x="67729" y="2575041"/>
                <a:ext cx="22860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 rot="5245609">
                <a:off x="569379" y="2540115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8" name="Shape 118"/>
              <p:cNvSpPr/>
              <p:nvPr/>
            </p:nvSpPr>
            <p:spPr>
              <a:xfrm rot="4500520">
                <a:off x="824967" y="2467090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9" name="Shape 119"/>
              <p:cNvSpPr/>
              <p:nvPr/>
            </p:nvSpPr>
            <p:spPr>
              <a:xfrm rot="3805226">
                <a:off x="1059918" y="2357552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0" name="Shape 120"/>
              <p:cNvSpPr/>
              <p:nvPr/>
            </p:nvSpPr>
            <p:spPr>
              <a:xfrm rot="3060137">
                <a:off x="1286930" y="2214677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090281">
                <a:off x="1485368" y="2046402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 rot="14431653">
                <a:off x="-32283" y="338252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 rot="15193499">
                <a:off x="212192" y="222365"/>
                <a:ext cx="2095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" name="Shape 124"/>
              <p:cNvSpPr/>
              <p:nvPr/>
            </p:nvSpPr>
            <p:spPr>
              <a:xfrm rot="16629379">
                <a:off x="705904" y="112827"/>
                <a:ext cx="2190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 rot="17301498">
                <a:off x="944030" y="106477"/>
                <a:ext cx="2381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 rot="17923696">
                <a:off x="1170249" y="146959"/>
                <a:ext cx="24606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7" name="Shape 127"/>
              <p:cNvSpPr/>
              <p:nvPr/>
            </p:nvSpPr>
            <p:spPr>
              <a:xfrm rot="18411383">
                <a:off x="1376624" y="216809"/>
                <a:ext cx="2651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" name="Shape 128"/>
              <p:cNvSpPr/>
              <p:nvPr/>
            </p:nvSpPr>
            <p:spPr>
              <a:xfrm rot="18989755">
                <a:off x="1558393" y="323965"/>
                <a:ext cx="2651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9409993">
                <a:off x="1702855" y="463665"/>
                <a:ext cx="27464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" name="Shape 130"/>
              <p:cNvSpPr/>
              <p:nvPr/>
            </p:nvSpPr>
            <p:spPr>
              <a:xfrm rot="19871442">
                <a:off x="1817155" y="627177"/>
                <a:ext cx="2651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1" name="Shape 131"/>
              <p:cNvSpPr/>
              <p:nvPr/>
            </p:nvSpPr>
            <p:spPr>
              <a:xfrm rot="20427883">
                <a:off x="1898119" y="812915"/>
                <a:ext cx="2651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" name="Shape 132"/>
              <p:cNvSpPr/>
              <p:nvPr/>
            </p:nvSpPr>
            <p:spPr>
              <a:xfrm rot="20846155">
                <a:off x="1929869" y="1011352"/>
                <a:ext cx="265114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" name="Shape 133"/>
              <p:cNvSpPr/>
              <p:nvPr/>
            </p:nvSpPr>
            <p:spPr>
              <a:xfrm rot="21312177">
                <a:off x="1921930" y="1227252"/>
                <a:ext cx="265115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" name="Shape 134"/>
              <p:cNvSpPr/>
              <p:nvPr/>
            </p:nvSpPr>
            <p:spPr>
              <a:xfrm rot="696742">
                <a:off x="1783818" y="1657465"/>
                <a:ext cx="23812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5" name="Shape 135"/>
              <p:cNvSpPr/>
              <p:nvPr/>
            </p:nvSpPr>
            <p:spPr>
              <a:xfrm rot="1529991">
                <a:off x="1648880" y="1860665"/>
                <a:ext cx="222252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345668" y="1338377"/>
                <a:ext cx="323852" cy="19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88" y="21600"/>
                    </a:moveTo>
                    <a:lnTo>
                      <a:pt x="21600" y="2160"/>
                    </a:lnTo>
                    <a:lnTo>
                      <a:pt x="4447" y="0"/>
                    </a:lnTo>
                    <a:lnTo>
                      <a:pt x="0" y="19440"/>
                    </a:lnTo>
                    <a:lnTo>
                      <a:pt x="3176" y="20520"/>
                    </a:lnTo>
                    <a:lnTo>
                      <a:pt x="6353" y="5400"/>
                    </a:lnTo>
                    <a:lnTo>
                      <a:pt x="10800" y="6480"/>
                    </a:lnTo>
                    <a:lnTo>
                      <a:pt x="8259" y="19440"/>
                    </a:lnTo>
                    <a:lnTo>
                      <a:pt x="10800" y="19440"/>
                    </a:lnTo>
                    <a:lnTo>
                      <a:pt x="13976" y="6480"/>
                    </a:lnTo>
                    <a:lnTo>
                      <a:pt x="17153" y="6480"/>
                    </a:lnTo>
                    <a:lnTo>
                      <a:pt x="14612" y="20520"/>
                    </a:lnTo>
                    <a:lnTo>
                      <a:pt x="17788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26454" y="681152"/>
                <a:ext cx="142877" cy="12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0" y="9969"/>
                    </a:moveTo>
                    <a:lnTo>
                      <a:pt x="4320" y="6646"/>
                    </a:lnTo>
                    <a:lnTo>
                      <a:pt x="0" y="8308"/>
                    </a:lnTo>
                    <a:lnTo>
                      <a:pt x="8640" y="21600"/>
                    </a:lnTo>
                    <a:lnTo>
                      <a:pt x="11520" y="19938"/>
                    </a:lnTo>
                    <a:lnTo>
                      <a:pt x="5760" y="9969"/>
                    </a:lnTo>
                    <a:lnTo>
                      <a:pt x="17280" y="14954"/>
                    </a:lnTo>
                    <a:lnTo>
                      <a:pt x="21600" y="11631"/>
                    </a:lnTo>
                    <a:lnTo>
                      <a:pt x="12960" y="0"/>
                    </a:lnTo>
                    <a:lnTo>
                      <a:pt x="10080" y="1662"/>
                    </a:lnTo>
                    <a:lnTo>
                      <a:pt x="15840" y="996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50279" y="568440"/>
                <a:ext cx="160340" cy="141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9" y="21600"/>
                    </a:moveTo>
                    <a:lnTo>
                      <a:pt x="13901" y="20144"/>
                    </a:lnTo>
                    <a:lnTo>
                      <a:pt x="10265" y="8494"/>
                    </a:lnTo>
                    <a:lnTo>
                      <a:pt x="19034" y="15775"/>
                    </a:lnTo>
                    <a:lnTo>
                      <a:pt x="21600" y="14319"/>
                    </a:lnTo>
                    <a:lnTo>
                      <a:pt x="17750" y="0"/>
                    </a:lnTo>
                    <a:lnTo>
                      <a:pt x="15184" y="2912"/>
                    </a:lnTo>
                    <a:lnTo>
                      <a:pt x="17750" y="9951"/>
                    </a:lnTo>
                    <a:lnTo>
                      <a:pt x="10265" y="5582"/>
                    </a:lnTo>
                    <a:lnTo>
                      <a:pt x="7699" y="7038"/>
                    </a:lnTo>
                    <a:lnTo>
                      <a:pt x="9624" y="16503"/>
                    </a:lnTo>
                    <a:lnTo>
                      <a:pt x="3850" y="9951"/>
                    </a:lnTo>
                    <a:lnTo>
                      <a:pt x="0" y="12863"/>
                    </a:lnTo>
                    <a:lnTo>
                      <a:pt x="1154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071030" y="1919402"/>
                <a:ext cx="131765" cy="12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69" y="21600"/>
                    </a:moveTo>
                    <a:lnTo>
                      <a:pt x="21600" y="13292"/>
                    </a:lnTo>
                    <a:lnTo>
                      <a:pt x="14053" y="0"/>
                    </a:lnTo>
                    <a:lnTo>
                      <a:pt x="0" y="8308"/>
                    </a:lnTo>
                    <a:lnTo>
                      <a:pt x="1561" y="9969"/>
                    </a:lnTo>
                    <a:lnTo>
                      <a:pt x="10930" y="4985"/>
                    </a:lnTo>
                    <a:lnTo>
                      <a:pt x="14053" y="8308"/>
                    </a:lnTo>
                    <a:lnTo>
                      <a:pt x="6246" y="13292"/>
                    </a:lnTo>
                    <a:lnTo>
                      <a:pt x="7807" y="14954"/>
                    </a:lnTo>
                    <a:lnTo>
                      <a:pt x="15614" y="9969"/>
                    </a:lnTo>
                    <a:lnTo>
                      <a:pt x="17176" y="13292"/>
                    </a:lnTo>
                    <a:lnTo>
                      <a:pt x="7807" y="18277"/>
                    </a:lnTo>
                    <a:lnTo>
                      <a:pt x="936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1488543" y="776402"/>
                <a:ext cx="142877" cy="114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000"/>
                    </a:moveTo>
                    <a:lnTo>
                      <a:pt x="15840" y="0"/>
                    </a:lnTo>
                    <a:lnTo>
                      <a:pt x="0" y="10800"/>
                    </a:lnTo>
                    <a:lnTo>
                      <a:pt x="5760" y="21600"/>
                    </a:lnTo>
                    <a:lnTo>
                      <a:pt x="8640" y="19800"/>
                    </a:lnTo>
                    <a:lnTo>
                      <a:pt x="4320" y="12600"/>
                    </a:lnTo>
                    <a:lnTo>
                      <a:pt x="8640" y="9000"/>
                    </a:lnTo>
                    <a:lnTo>
                      <a:pt x="12960" y="16200"/>
                    </a:lnTo>
                    <a:lnTo>
                      <a:pt x="14400" y="14400"/>
                    </a:lnTo>
                    <a:lnTo>
                      <a:pt x="11520" y="7200"/>
                    </a:lnTo>
                    <a:lnTo>
                      <a:pt x="14400" y="3600"/>
                    </a:lnTo>
                    <a:lnTo>
                      <a:pt x="18720" y="12600"/>
                    </a:lnTo>
                    <a:lnTo>
                      <a:pt x="21600" y="90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421868" y="671627"/>
                <a:ext cx="142877" cy="133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80" y="15429"/>
                    </a:moveTo>
                    <a:lnTo>
                      <a:pt x="17280" y="3086"/>
                    </a:lnTo>
                    <a:lnTo>
                      <a:pt x="15840" y="0"/>
                    </a:lnTo>
                    <a:lnTo>
                      <a:pt x="0" y="10800"/>
                    </a:lnTo>
                    <a:lnTo>
                      <a:pt x="1440" y="13886"/>
                    </a:lnTo>
                    <a:lnTo>
                      <a:pt x="12960" y="6171"/>
                    </a:lnTo>
                    <a:lnTo>
                      <a:pt x="4320" y="18514"/>
                    </a:lnTo>
                    <a:lnTo>
                      <a:pt x="5760" y="21600"/>
                    </a:lnTo>
                    <a:lnTo>
                      <a:pt x="21600" y="10800"/>
                    </a:lnTo>
                    <a:lnTo>
                      <a:pt x="20160" y="7714"/>
                    </a:lnTo>
                    <a:lnTo>
                      <a:pt x="10080" y="1542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7404" y="2451216"/>
                <a:ext cx="9527" cy="1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7404" y="416040"/>
                <a:ext cx="47627" cy="76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60" y="21600"/>
                    </a:moveTo>
                    <a:lnTo>
                      <a:pt x="21600" y="1890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7404" y="2460740"/>
                <a:ext cx="57152" cy="104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 rot="244926">
                <a:off x="1864780" y="1441565"/>
                <a:ext cx="255590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 rot="16001411">
                <a:off x="456667" y="147752"/>
                <a:ext cx="219077" cy="19052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216954" y="2034158"/>
                <a:ext cx="224300" cy="242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7850" y="8375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 rot="18742963">
                <a:off x="978831" y="1997913"/>
                <a:ext cx="105919" cy="108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6950" y="6411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69354" y="333490"/>
                <a:ext cx="552452" cy="2019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14" y="9883"/>
                    </a:lnTo>
                    <a:lnTo>
                      <a:pt x="21600" y="21600"/>
                    </a:lnTo>
                    <a:lnTo>
                      <a:pt x="3352" y="1147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B5D6B"/>
                  </a:gs>
                  <a:gs pos="100000">
                    <a:srgbClr val="585A67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 rot="19915651">
                <a:off x="466185" y="1197092"/>
                <a:ext cx="350831" cy="276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25461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153" name="Shape 153"/>
          <p:cNvSpPr/>
          <p:nvPr>
            <p:ph type="sldNum" sz="quarter" idx="2"/>
          </p:nvPr>
        </p:nvSpPr>
        <p:spPr>
          <a:xfrm>
            <a:off x="6553200" y="6245225"/>
            <a:ext cx="2289175" cy="22698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4" name="Shape 154"/>
          <p:cNvSpPr/>
          <p:nvPr>
            <p:ph type="title"/>
          </p:nvPr>
        </p:nvSpPr>
        <p:spPr>
          <a:xfrm>
            <a:off x="301625" y="0"/>
            <a:ext cx="854075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301625" y="1600200"/>
            <a:ext cx="854075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med" advClick="1"/>
  <p:txStyles>
    <p:titleStyle>
      <a:lvl1pPr algn="ctr">
        <a:defRPr sz="4400">
          <a:solidFill>
            <a:srgbClr val="FFFFCC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1pPr>
      <a:lvl2pPr algn="ctr">
        <a:defRPr sz="4400">
          <a:solidFill>
            <a:srgbClr val="FFFFCC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2pPr>
      <a:lvl3pPr algn="ctr">
        <a:defRPr sz="4400">
          <a:solidFill>
            <a:srgbClr val="FFFFCC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3pPr>
      <a:lvl4pPr algn="ctr">
        <a:defRPr sz="4400">
          <a:solidFill>
            <a:srgbClr val="FFFFCC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4pPr>
      <a:lvl5pPr algn="ctr">
        <a:defRPr sz="4400">
          <a:solidFill>
            <a:srgbClr val="FFFFCC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5pPr>
      <a:lvl6pPr algn="ctr">
        <a:defRPr sz="4400">
          <a:solidFill>
            <a:srgbClr val="FFFFCC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6pPr>
      <a:lvl7pPr algn="ctr">
        <a:defRPr sz="4400">
          <a:solidFill>
            <a:srgbClr val="FFFFCC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7pPr>
      <a:lvl8pPr algn="ctr">
        <a:defRPr sz="4400">
          <a:solidFill>
            <a:srgbClr val="FFFFCC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8pPr>
      <a:lvl9pPr algn="ctr">
        <a:defRPr sz="4400">
          <a:solidFill>
            <a:srgbClr val="FFFFCC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9pPr>
    </p:titleStyle>
    <p:bodyStyle>
      <a:lvl1pPr marL="342900" indent="-3429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1pPr>
      <a:lvl2pPr marL="783771" indent="-326571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2pPr>
      <a:lvl3pPr marL="1219200" indent="-3048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3pPr>
      <a:lvl4pPr marL="1737360" indent="-365760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4pPr>
      <a:lvl5pPr marL="2235200" indent="-4064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5pPr>
      <a:lvl6pPr marL="26924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6pPr>
      <a:lvl7pPr marL="31496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7pPr>
      <a:lvl8pPr marL="36068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8pPr>
      <a:lvl9pPr marL="40640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16.png"/><Relationship Id="rId4" Type="http://schemas.openxmlformats.org/officeDocument/2006/relationships/image" Target="../media/image8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14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youtu.be/X328AWaJXvI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685800" y="304800"/>
            <a:ext cx="7772400" cy="3200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Physical and Chemical Properties and Changes</a:t>
            </a:r>
          </a:p>
        </p:txBody>
      </p:sp>
      <p:pic>
        <p:nvPicPr>
          <p:cNvPr id="18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3733800"/>
            <a:ext cx="2514600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3733800"/>
            <a:ext cx="2743200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xfrm>
            <a:off x="301625" y="3809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81263">
              <a:defRPr sz="1800">
                <a:solidFill>
                  <a:srgbClr val="000000"/>
                </a:solidFill>
                <a:effectLst/>
              </a:defRPr>
            </a:pPr>
            <a:r>
              <a:rPr sz="1727">
                <a:latin typeface="Tahoma Negreta"/>
                <a:ea typeface="Tahoma Negreta"/>
                <a:cs typeface="Tahoma Negreta"/>
                <a:sym typeface="Tahoma Negreta"/>
              </a:rPr>
              <a:t>#2.  </a:t>
            </a:r>
            <a:r>
              <a:rPr sz="4032">
                <a:solidFill>
                  <a:srgbClr val="FFFFCC"/>
                </a:solidFill>
                <a:effectLst>
                  <a:outerShdw sx="100000" sy="100000" kx="0" ky="0" algn="b" rotWithShape="0" blurRad="12192" dist="21701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Property?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xfrm>
            <a:off x="1066800" y="1219199"/>
            <a:ext cx="78517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 color of a sunset.</a:t>
            </a:r>
          </a:p>
        </p:txBody>
      </p:sp>
      <p:pic>
        <p:nvPicPr>
          <p:cNvPr id="259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0750" y="1833561"/>
            <a:ext cx="6953250" cy="3190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2667000"/>
            <a:ext cx="7848600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4953000" y="28194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Physical Property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xfrm>
            <a:off x="304800" y="228600"/>
            <a:ext cx="8537575" cy="1524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77822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#3.  </a:t>
            </a:r>
            <a:r>
              <a:rPr sz="4600">
                <a:solidFill>
                  <a:srgbClr val="FFFFCC"/>
                </a:solidFill>
                <a:effectLst>
                  <a:outerShdw sx="100000" sy="100000" kx="0" ky="0" algn="b" rotWithShape="0" blurRad="12700" dist="24384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Property?</a:t>
            </a:r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xfrm>
            <a:off x="301625" y="1600199"/>
            <a:ext cx="5032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 ability of a nail to rust.</a:t>
            </a:r>
          </a:p>
        </p:txBody>
      </p:sp>
      <p:pic>
        <p:nvPicPr>
          <p:cNvPr id="265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2286000"/>
            <a:ext cx="2971800" cy="280828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914400" y="43434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Chemical Property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81263">
              <a:defRPr sz="1800">
                <a:solidFill>
                  <a:srgbClr val="000000"/>
                </a:solidFill>
                <a:effectLst/>
              </a:defRPr>
            </a:pPr>
            <a:r>
              <a:rPr sz="1727">
                <a:latin typeface="Tahoma Negreta"/>
                <a:ea typeface="Tahoma Negreta"/>
                <a:cs typeface="Tahoma Negreta"/>
                <a:sym typeface="Tahoma Negreta"/>
              </a:rPr>
              <a:t>#4.  </a:t>
            </a:r>
            <a:r>
              <a:rPr sz="4032">
                <a:solidFill>
                  <a:srgbClr val="FFFFCC"/>
                </a:solidFill>
                <a:effectLst>
                  <a:outerShdw sx="100000" sy="100000" kx="0" ky="0" algn="b" rotWithShape="0" blurRad="12192" dist="21701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Property?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301625" y="1600199"/>
            <a:ext cx="5032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 shape of a leaf.</a:t>
            </a:r>
          </a:p>
        </p:txBody>
      </p:sp>
      <p:pic>
        <p:nvPicPr>
          <p:cNvPr id="270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1143000"/>
            <a:ext cx="13716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2971800"/>
            <a:ext cx="487680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3276600" y="32004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0033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3300"/>
                </a:solidFill>
              </a:rPr>
              <a:t>Physical Property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xfrm>
            <a:off x="304800" y="228600"/>
            <a:ext cx="8537575" cy="1524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77822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#5.  </a:t>
            </a:r>
            <a:r>
              <a:rPr sz="4600">
                <a:solidFill>
                  <a:srgbClr val="FFFFCC"/>
                </a:solidFill>
                <a:effectLst>
                  <a:outerShdw sx="100000" sy="100000" kx="0" ky="0" algn="b" rotWithShape="0" blurRad="12700" dist="24384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Property?</a:t>
            </a:r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xfrm>
            <a:off x="301625" y="1600199"/>
            <a:ext cx="5032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 ability of wood to burn.</a:t>
            </a:r>
          </a:p>
        </p:txBody>
      </p:sp>
      <p:pic>
        <p:nvPicPr>
          <p:cNvPr id="276" name="image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1447800"/>
            <a:ext cx="1905000" cy="139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0" y="3276600"/>
            <a:ext cx="4762500" cy="339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762000" y="50292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Chemical Property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xfrm>
            <a:off x="304800" y="228600"/>
            <a:ext cx="8537575" cy="1600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#6.  </a:t>
            </a:r>
            <a:r>
              <a:rPr sz="48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Property?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xfrm>
            <a:off x="301625" y="1600199"/>
            <a:ext cx="5032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 hardness of a diamond.</a:t>
            </a:r>
          </a:p>
        </p:txBody>
      </p:sp>
      <p:pic>
        <p:nvPicPr>
          <p:cNvPr id="282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2133600"/>
            <a:ext cx="3117850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914400" y="43434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Physical Property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xfrm>
            <a:off x="381000" y="228600"/>
            <a:ext cx="8461375" cy="1600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#7.  </a:t>
            </a:r>
            <a:r>
              <a:rPr sz="48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Property?</a:t>
            </a:r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xfrm>
            <a:off x="301625" y="1600199"/>
            <a:ext cx="5032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 volume of your coke.</a:t>
            </a:r>
          </a:p>
        </p:txBody>
      </p:sp>
      <p:pic>
        <p:nvPicPr>
          <p:cNvPr id="287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2209800"/>
            <a:ext cx="2701925" cy="362902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914400" y="43434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Physical Property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/>
          </p:nvPr>
        </p:nvSpPr>
        <p:spPr>
          <a:xfrm>
            <a:off x="304800" y="228600"/>
            <a:ext cx="8537575" cy="1524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77822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#8.  </a:t>
            </a:r>
            <a:r>
              <a:rPr sz="4600">
                <a:solidFill>
                  <a:srgbClr val="FFFFCC"/>
                </a:solidFill>
                <a:effectLst>
                  <a:outerShdw sx="100000" sy="100000" kx="0" ky="0" algn="b" rotWithShape="0" blurRad="12700" dist="24384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Property?</a:t>
            </a:r>
          </a:p>
        </p:txBody>
      </p:sp>
      <p:sp>
        <p:nvSpPr>
          <p:cNvPr id="291" name="Shape 291"/>
          <p:cNvSpPr/>
          <p:nvPr>
            <p:ph type="body" idx="1"/>
          </p:nvPr>
        </p:nvSpPr>
        <p:spPr>
          <a:xfrm>
            <a:off x="301625" y="1600199"/>
            <a:ext cx="81565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 mass of two camels. </a:t>
            </a:r>
          </a:p>
        </p:txBody>
      </p:sp>
      <p:pic>
        <p:nvPicPr>
          <p:cNvPr id="292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2743200"/>
            <a:ext cx="5867400" cy="365918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5638800" y="51816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Physical Property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Physical Changes</a:t>
            </a:r>
          </a:p>
        </p:txBody>
      </p:sp>
      <p:sp>
        <p:nvSpPr>
          <p:cNvPr id="296" name="Shape 296"/>
          <p:cNvSpPr/>
          <p:nvPr>
            <p:ph type="body" idx="1"/>
          </p:nvPr>
        </p:nvSpPr>
        <p:spPr>
          <a:xfrm>
            <a:off x="301625" y="990600"/>
            <a:ext cx="7775575" cy="4041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a change that occurs  </a:t>
            </a: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533400" indent="-53340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</a:t>
            </a:r>
            <a:r>
              <a:rPr sz="32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			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 changing the </a:t>
            </a:r>
            <a:r>
              <a:rPr sz="32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			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 of the substance.</a:t>
            </a: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____ new substances are formed.</a:t>
            </a:r>
          </a:p>
        </p:txBody>
      </p:sp>
      <p:pic>
        <p:nvPicPr>
          <p:cNvPr id="297" name="image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4648200"/>
            <a:ext cx="1981200" cy="1947864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1042986" y="2133600"/>
            <a:ext cx="3657603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without</a:t>
            </a:r>
          </a:p>
        </p:txBody>
      </p:sp>
      <p:sp>
        <p:nvSpPr>
          <p:cNvPr id="299" name="Shape 299"/>
          <p:cNvSpPr/>
          <p:nvPr/>
        </p:nvSpPr>
        <p:spPr>
          <a:xfrm>
            <a:off x="2133600" y="2614611"/>
            <a:ext cx="25908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identity</a:t>
            </a:r>
          </a:p>
        </p:txBody>
      </p:sp>
      <p:sp>
        <p:nvSpPr>
          <p:cNvPr id="300" name="Shape 300"/>
          <p:cNvSpPr/>
          <p:nvPr/>
        </p:nvSpPr>
        <p:spPr>
          <a:xfrm>
            <a:off x="1066800" y="3657600"/>
            <a:ext cx="13716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No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0" grpId="3"/>
      <p:bldP build="whole" bldLvl="1" animBg="1" rev="0" advAuto="0" spid="298" grpId="1"/>
      <p:bldP build="whole" bldLvl="1" animBg="1" rev="0" advAuto="0" spid="29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32103">
              <a:defRPr sz="4300">
                <a:effectLst>
                  <a:outerShdw sx="100000" sy="100000" kx="0" ky="0" algn="b" rotWithShape="0" blurRad="12700" dist="23114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CC"/>
                </a:solidFill>
                <a:effectLst>
                  <a:outerShdw sx="100000" sy="100000" kx="0" ky="0" algn="b" rotWithShape="0" blurRad="12700" dist="23114" dir="2700000">
                    <a:srgbClr val="000000"/>
                  </a:outerShdw>
                </a:effectLst>
              </a:rPr>
              <a:t>Examples of Physical Changes</a:t>
            </a:r>
          </a:p>
        </p:txBody>
      </p:sp>
      <p:sp>
        <p:nvSpPr>
          <p:cNvPr id="303" name="Shape 303"/>
          <p:cNvSpPr/>
          <p:nvPr>
            <p:ph type="body" idx="1"/>
          </p:nvPr>
        </p:nvSpPr>
        <p:spPr>
          <a:xfrm>
            <a:off x="301625" y="1600199"/>
            <a:ext cx="5032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028869" indent="-1028869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12700" dist="24892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Change in size, shape, or color</a:t>
            </a:r>
            <a:endParaRPr sz="2700">
              <a:effectLst>
                <a:outerShdw sx="100000" sy="100000" kx="0" ky="0" algn="b" rotWithShape="0" blurRad="12700" dist="24892" dir="2700000">
                  <a:srgbClr val="000000"/>
                </a:outerShdw>
              </a:effectLst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28869" indent="-1028869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12700" dist="24892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Pencil shavings</a:t>
            </a:r>
            <a:endParaRPr sz="2700">
              <a:effectLst>
                <a:outerShdw sx="100000" sy="100000" kx="0" ky="0" algn="b" rotWithShape="0" blurRad="12700" dist="24892" dir="2700000">
                  <a:srgbClr val="000000"/>
                </a:outerShdw>
              </a:effectLst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28869" indent="-1028869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12700" dist="24892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Torn Paper</a:t>
            </a:r>
            <a:endParaRPr sz="2700">
              <a:effectLst>
                <a:outerShdw sx="100000" sy="100000" kx="0" ky="0" algn="b" rotWithShape="0" blurRad="12700" dist="24892" dir="2700000">
                  <a:srgbClr val="000000"/>
                </a:outerShdw>
              </a:effectLst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28869" indent="-1028869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12700" dist="24892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Crushed ice</a:t>
            </a:r>
            <a:endParaRPr sz="2700">
              <a:effectLst>
                <a:outerShdw sx="100000" sy="100000" kx="0" ky="0" algn="b" rotWithShape="0" blurRad="12700" dist="24892" dir="2700000">
                  <a:srgbClr val="000000"/>
                </a:outerShdw>
              </a:effectLst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28869" indent="-1028869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12700" dist="24892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Sugar dissolved in water</a:t>
            </a:r>
            <a:endParaRPr sz="2700">
              <a:effectLst>
                <a:outerShdw sx="100000" sy="100000" kx="0" ky="0" algn="b" rotWithShape="0" blurRad="12700" dist="24892" dir="2700000">
                  <a:srgbClr val="000000"/>
                </a:outerShdw>
              </a:effectLst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28869" indent="-1028869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12700" dist="24892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Painting a wall</a:t>
            </a:r>
          </a:p>
        </p:txBody>
      </p:sp>
      <p:pic>
        <p:nvPicPr>
          <p:cNvPr id="304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990600"/>
            <a:ext cx="1981200" cy="170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2819400"/>
            <a:ext cx="2419350" cy="3067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Chemical Changes</a:t>
            </a:r>
          </a:p>
        </p:txBody>
      </p:sp>
      <p:sp>
        <p:nvSpPr>
          <p:cNvPr id="308" name="Shape 308"/>
          <p:cNvSpPr/>
          <p:nvPr>
            <p:ph type="body" idx="1"/>
          </p:nvPr>
        </p:nvSpPr>
        <p:spPr>
          <a:xfrm>
            <a:off x="301625" y="1600199"/>
            <a:ext cx="5413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965198" indent="-965198" defTabSz="86868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a change that occurs that </a:t>
            </a:r>
            <a:r>
              <a:rPr sz="3000" u="sng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		</a:t>
            </a:r>
            <a:r>
              <a:rPr sz="3000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 the </a:t>
            </a:r>
            <a:r>
              <a:rPr sz="3000" u="sng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	  </a:t>
            </a:r>
            <a:r>
              <a:rPr sz="3000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 of a substance to change; something </a:t>
            </a:r>
            <a:r>
              <a:rPr sz="3000" u="sng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</a:t>
            </a:r>
            <a:r>
              <a:rPr sz="3000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 is formed.</a:t>
            </a:r>
            <a:endParaRPr sz="2600">
              <a:effectLst>
                <a:outerShdw sx="100000" sy="100000" kx="0" ky="0" algn="b" rotWithShape="0" blurRad="12700" dist="24130" dir="2700000">
                  <a:srgbClr val="000000"/>
                </a:outerShdw>
              </a:effectLst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506729" indent="-506729" defTabSz="86868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600">
              <a:effectLst>
                <a:outerShdw sx="100000" sy="100000" kx="0" ky="0" algn="b" rotWithShape="0" blurRad="12700" dist="24130" dir="2700000">
                  <a:srgbClr val="000000"/>
                </a:outerShdw>
              </a:effectLst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965198" indent="-965198" defTabSz="86868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New substances with </a:t>
            </a:r>
            <a:r>
              <a:rPr sz="3000" u="sng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</a:t>
            </a:r>
            <a:r>
              <a:rPr sz="3000">
                <a:solidFill>
                  <a:srgbClr val="FFFFFF"/>
                </a:solidFill>
                <a:effectLst>
                  <a:outerShdw sx="100000" sy="100000" kx="0" ky="0" algn="b" rotWithShape="0" blurRad="12700" dist="2413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 properties are formed</a:t>
            </a:r>
          </a:p>
        </p:txBody>
      </p:sp>
      <p:pic>
        <p:nvPicPr>
          <p:cNvPr id="309" name="image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2133600"/>
            <a:ext cx="2995614" cy="3305175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2362200" y="1981200"/>
            <a:ext cx="33528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causes</a:t>
            </a:r>
          </a:p>
        </p:txBody>
      </p:sp>
      <p:sp>
        <p:nvSpPr>
          <p:cNvPr id="311" name="Shape 311"/>
          <p:cNvSpPr/>
          <p:nvPr/>
        </p:nvSpPr>
        <p:spPr>
          <a:xfrm>
            <a:off x="774700" y="2401886"/>
            <a:ext cx="33528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identity</a:t>
            </a:r>
          </a:p>
        </p:txBody>
      </p:sp>
      <p:sp>
        <p:nvSpPr>
          <p:cNvPr id="312" name="Shape 312"/>
          <p:cNvSpPr/>
          <p:nvPr/>
        </p:nvSpPr>
        <p:spPr>
          <a:xfrm>
            <a:off x="4610100" y="2730500"/>
            <a:ext cx="33528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313" name="Shape 313"/>
          <p:cNvSpPr/>
          <p:nvPr/>
        </p:nvSpPr>
        <p:spPr>
          <a:xfrm>
            <a:off x="5029200" y="3975100"/>
            <a:ext cx="33528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new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3"/>
      <p:bldP build="whole" bldLvl="1" animBg="1" rev="0" advAuto="0" spid="313" grpId="4"/>
      <p:bldP build="whole" bldLvl="1" animBg="1" rev="0" advAuto="0" spid="310" grpId="1"/>
      <p:bldP build="whole" bldLvl="1" animBg="1" rev="0" advAuto="0" spid="3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60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Property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301625" y="1600199"/>
            <a:ext cx="41941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881742" indent="-881742">
              <a:spcBef>
                <a:spcPts val="800"/>
              </a:spcBef>
              <a:defRPr sz="36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Is a description of an object</a:t>
            </a:r>
          </a:p>
        </p:txBody>
      </p:sp>
      <p:pic>
        <p:nvPicPr>
          <p:cNvPr id="194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3352800"/>
            <a:ext cx="1824039" cy="167481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6019800" y="4800600"/>
            <a:ext cx="2362200" cy="37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The tree is TALL</a:t>
            </a:r>
          </a:p>
        </p:txBody>
      </p:sp>
      <p:sp>
        <p:nvSpPr>
          <p:cNvPr id="196" name="Shape 196"/>
          <p:cNvSpPr/>
          <p:nvPr/>
        </p:nvSpPr>
        <p:spPr>
          <a:xfrm>
            <a:off x="1219200" y="4648200"/>
            <a:ext cx="1219200" cy="650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The tree is GREEN</a:t>
            </a:r>
          </a:p>
        </p:txBody>
      </p:sp>
      <p:sp>
        <p:nvSpPr>
          <p:cNvPr id="197" name="Shape 197"/>
          <p:cNvSpPr/>
          <p:nvPr/>
        </p:nvSpPr>
        <p:spPr>
          <a:xfrm>
            <a:off x="5638800" y="1523999"/>
            <a:ext cx="1905000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If struck by lighting, the tree could catch FIRE (BURN)</a:t>
            </a:r>
          </a:p>
        </p:txBody>
      </p:sp>
      <p:sp>
        <p:nvSpPr>
          <p:cNvPr id="198" name="Shape 198"/>
          <p:cNvSpPr/>
          <p:nvPr/>
        </p:nvSpPr>
        <p:spPr>
          <a:xfrm flipV="1">
            <a:off x="1828799" y="3886198"/>
            <a:ext cx="1371601" cy="762002"/>
          </a:xfrm>
          <a:prstGeom prst="line">
            <a:avLst/>
          </a:prstGeom>
          <a:ln w="5715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9" name="Shape 199"/>
          <p:cNvSpPr/>
          <p:nvPr/>
        </p:nvSpPr>
        <p:spPr>
          <a:xfrm flipH="1" flipV="1">
            <a:off x="5791198" y="4114800"/>
            <a:ext cx="1066802" cy="685800"/>
          </a:xfrm>
          <a:prstGeom prst="line">
            <a:avLst/>
          </a:prstGeom>
          <a:ln w="5715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4953000" y="3047999"/>
            <a:ext cx="838201" cy="2286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381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01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1905000"/>
            <a:ext cx="762000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24.png"/>
          <p:cNvPicPr/>
          <p:nvPr/>
        </p:nvPicPr>
        <p:blipFill>
          <a:blip r:embed="rId2">
            <a:extLst/>
          </a:blip>
          <a:srcRect l="0" t="0" r="0" b="16178"/>
          <a:stretch>
            <a:fillRect/>
          </a:stretch>
        </p:blipFill>
        <p:spPr>
          <a:xfrm>
            <a:off x="304800" y="1371599"/>
            <a:ext cx="8540750" cy="2590802"/>
          </a:xfrm>
          <a:prstGeom prst="rect">
            <a:avLst/>
          </a:prstGeom>
          <a:ln w="57150">
            <a:solidFill>
              <a:srgbClr val="19191D"/>
            </a:solidFill>
            <a:round/>
          </a:ln>
        </p:spPr>
      </p:pic>
      <p:sp>
        <p:nvSpPr>
          <p:cNvPr id="316" name="Shape 316"/>
          <p:cNvSpPr/>
          <p:nvPr/>
        </p:nvSpPr>
        <p:spPr>
          <a:xfrm>
            <a:off x="381000" y="457198"/>
            <a:ext cx="8382000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Evidence of Chemical Change</a:t>
            </a:r>
          </a:p>
        </p:txBody>
      </p:sp>
      <p:sp>
        <p:nvSpPr>
          <p:cNvPr id="317" name="Shape 317"/>
          <p:cNvSpPr/>
          <p:nvPr/>
        </p:nvSpPr>
        <p:spPr>
          <a:xfrm>
            <a:off x="228600" y="4267200"/>
            <a:ext cx="5486400" cy="155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spcBef>
                <a:spcPts val="1400"/>
              </a:spcBef>
              <a:buClr>
                <a:srgbClr val="FFFFFF"/>
              </a:buClr>
              <a:buSzPct val="100000"/>
              <a:buFont typeface="Tahoma"/>
              <a:buChar char="•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New ________appears</a:t>
            </a:r>
            <a:endParaRPr sz="24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400"/>
              </a:spcBef>
              <a:buClr>
                <a:srgbClr val="FFFFFF"/>
              </a:buClr>
              <a:buSzPct val="100000"/>
              <a:buFont typeface="Tahoma"/>
              <a:buChar char="•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Bubbles or ________</a:t>
            </a:r>
            <a:endParaRPr sz="24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400"/>
              </a:spcBef>
              <a:buClr>
                <a:srgbClr val="FFFFFF"/>
              </a:buClr>
              <a:buSzPct val="100000"/>
              <a:buFont typeface="Tahoma"/>
              <a:buChar char="•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Precipitate forms </a:t>
            </a:r>
            <a:r>
              <a:rPr sz="20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(____ material)</a:t>
            </a:r>
          </a:p>
        </p:txBody>
      </p:sp>
      <p:sp>
        <p:nvSpPr>
          <p:cNvPr id="318" name="Shape 318"/>
          <p:cNvSpPr/>
          <p:nvPr/>
        </p:nvSpPr>
        <p:spPr>
          <a:xfrm>
            <a:off x="5638800" y="4267200"/>
            <a:ext cx="3505200" cy="155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spcBef>
                <a:spcPts val="1400"/>
              </a:spcBef>
              <a:buClr>
                <a:srgbClr val="FFFFFF"/>
              </a:buClr>
              <a:buSzPct val="100000"/>
              <a:buFont typeface="Tahoma"/>
              <a:buChar char="•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_____ is produced</a:t>
            </a:r>
            <a:endParaRPr sz="24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400"/>
              </a:spcBef>
              <a:buClr>
                <a:srgbClr val="FFFFFF"/>
              </a:buClr>
              <a:buSzPct val="100000"/>
              <a:buFont typeface="Tahoma"/>
              <a:buChar char="•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______ is produced</a:t>
            </a:r>
            <a:endParaRPr sz="24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400"/>
              </a:spcBef>
              <a:buClr>
                <a:srgbClr val="FFFFFF"/>
              </a:buClr>
              <a:buSzPct val="100000"/>
              <a:buFont typeface="Tahoma"/>
              <a:buChar char="•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______ is given off</a:t>
            </a:r>
          </a:p>
        </p:txBody>
      </p:sp>
      <p:sp>
        <p:nvSpPr>
          <p:cNvPr id="319" name="Shape 319"/>
          <p:cNvSpPr/>
          <p:nvPr/>
        </p:nvSpPr>
        <p:spPr>
          <a:xfrm>
            <a:off x="1828800" y="6019800"/>
            <a:ext cx="6629400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buClr>
                <a:srgbClr val="FFFFFF"/>
              </a:buClr>
              <a:buSzPct val="100000"/>
              <a:buFont typeface="Tahoma"/>
              <a:buChar char="•"/>
              <a:defRPr sz="2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Difficult or impossible to __________</a:t>
            </a:r>
          </a:p>
        </p:txBody>
      </p:sp>
      <p:sp>
        <p:nvSpPr>
          <p:cNvPr id="320" name="Shape 320"/>
          <p:cNvSpPr/>
          <p:nvPr/>
        </p:nvSpPr>
        <p:spPr>
          <a:xfrm>
            <a:off x="1524000" y="4233862"/>
            <a:ext cx="1524000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color</a:t>
            </a:r>
          </a:p>
        </p:txBody>
      </p:sp>
      <p:sp>
        <p:nvSpPr>
          <p:cNvPr id="321" name="Shape 321"/>
          <p:cNvSpPr/>
          <p:nvPr/>
        </p:nvSpPr>
        <p:spPr>
          <a:xfrm>
            <a:off x="2514600" y="4800600"/>
            <a:ext cx="1524000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fizzing</a:t>
            </a:r>
          </a:p>
        </p:txBody>
      </p:sp>
      <p:sp>
        <p:nvSpPr>
          <p:cNvPr id="322" name="Shape 322"/>
          <p:cNvSpPr/>
          <p:nvPr/>
        </p:nvSpPr>
        <p:spPr>
          <a:xfrm>
            <a:off x="3228975" y="5410200"/>
            <a:ext cx="1524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0000"/>
                </a:solidFill>
              </a:rPr>
              <a:t>solid</a:t>
            </a:r>
          </a:p>
        </p:txBody>
      </p:sp>
      <p:sp>
        <p:nvSpPr>
          <p:cNvPr id="323" name="Shape 323"/>
          <p:cNvSpPr/>
          <p:nvPr/>
        </p:nvSpPr>
        <p:spPr>
          <a:xfrm>
            <a:off x="6096000" y="5986462"/>
            <a:ext cx="1524000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reverse</a:t>
            </a:r>
          </a:p>
        </p:txBody>
      </p:sp>
      <p:sp>
        <p:nvSpPr>
          <p:cNvPr id="324" name="Shape 324"/>
          <p:cNvSpPr/>
          <p:nvPr/>
        </p:nvSpPr>
        <p:spPr>
          <a:xfrm>
            <a:off x="5867400" y="4267200"/>
            <a:ext cx="1524000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325" name="Shape 325"/>
          <p:cNvSpPr/>
          <p:nvPr/>
        </p:nvSpPr>
        <p:spPr>
          <a:xfrm>
            <a:off x="5934075" y="4800600"/>
            <a:ext cx="1524000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326" name="Shape 326"/>
          <p:cNvSpPr/>
          <p:nvPr/>
        </p:nvSpPr>
        <p:spPr>
          <a:xfrm>
            <a:off x="5891212" y="5334000"/>
            <a:ext cx="1524002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Sound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3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6" grpId="6"/>
      <p:bldP build="whole" bldLvl="1" animBg="1" rev="0" advAuto="0" spid="322" grpId="3"/>
      <p:bldP build="whole" bldLvl="1" animBg="1" rev="0" advAuto="0" spid="323" grpId="7"/>
      <p:bldP build="whole" bldLvl="1" animBg="1" rev="0" advAuto="0" spid="321" grpId="2"/>
      <p:bldP build="whole" bldLvl="1" animBg="1" rev="0" advAuto="0" spid="320" grpId="1"/>
      <p:bldP build="whole" bldLvl="1" animBg="1" rev="0" advAuto="0" spid="324" grpId="4"/>
      <p:bldP build="whole" bldLvl="1" animBg="1" rev="0" advAuto="0" spid="325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Reactions with Acid</a:t>
            </a:r>
          </a:p>
        </p:txBody>
      </p:sp>
      <p:sp>
        <p:nvSpPr>
          <p:cNvPr id="329" name="Shape 329"/>
          <p:cNvSpPr/>
          <p:nvPr>
            <p:ph type="body" idx="1"/>
          </p:nvPr>
        </p:nvSpPr>
        <p:spPr>
          <a:xfrm>
            <a:off x="457200" y="2286000"/>
            <a:ext cx="5032375" cy="2895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Vinegar + baking soda = release of Carbon Dioxide Gas</a:t>
            </a:r>
          </a:p>
        </p:txBody>
      </p:sp>
      <p:pic>
        <p:nvPicPr>
          <p:cNvPr id="330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2209800"/>
            <a:ext cx="3276600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Reactions with Oxygen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xfrm>
            <a:off x="301625" y="1600199"/>
            <a:ext cx="5413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OXIDATION</a:t>
            </a: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Iron + Oxygen = rust</a:t>
            </a:r>
          </a:p>
        </p:txBody>
      </p:sp>
      <p:pic>
        <p:nvPicPr>
          <p:cNvPr id="334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4267200"/>
            <a:ext cx="3733800" cy="2333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1066800"/>
            <a:ext cx="4762500" cy="445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1066800"/>
            <a:ext cx="4762500" cy="445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7237" y="3424237"/>
            <a:ext cx="9527" cy="9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8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91200" y="1524000"/>
            <a:ext cx="2857500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8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Reactions with Electricity</a:t>
            </a:r>
          </a:p>
        </p:txBody>
      </p:sp>
      <p:sp>
        <p:nvSpPr>
          <p:cNvPr id="341" name="Shape 341"/>
          <p:cNvSpPr/>
          <p:nvPr>
            <p:ph type="body" idx="1"/>
          </p:nvPr>
        </p:nvSpPr>
        <p:spPr>
          <a:xfrm>
            <a:off x="301625" y="1600199"/>
            <a:ext cx="5032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1083733" indent="-1083733">
              <a:defRPr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Silver Plating</a:t>
            </a:r>
          </a:p>
        </p:txBody>
      </p:sp>
      <p:pic>
        <p:nvPicPr>
          <p:cNvPr id="342" name="image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2895600"/>
            <a:ext cx="2074864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9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1524000"/>
            <a:ext cx="38100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10.jpeg" descr="Royal English Round Silver Serving Tray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4800" y="4114800"/>
            <a:ext cx="2400300" cy="2371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/>
          </p:nvPr>
        </p:nvSpPr>
        <p:spPr>
          <a:xfrm>
            <a:off x="301625" y="228600"/>
            <a:ext cx="8537575" cy="1524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77822">
              <a:defRPr sz="4600">
                <a:effectLst>
                  <a:outerShdw sx="100000" sy="100000" kx="0" ky="0" algn="b" rotWithShape="0" blurRad="12700" dist="24384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CC"/>
                </a:solidFill>
                <a:effectLst>
                  <a:outerShdw sx="100000" sy="100000" kx="0" ky="0" algn="b" rotWithShape="0" blurRad="12700" dist="24384" dir="2700000">
                    <a:srgbClr val="000000"/>
                  </a:outerShdw>
                </a:effectLst>
              </a:rPr>
              <a:t>Reactions between Substances</a:t>
            </a:r>
          </a:p>
        </p:txBody>
      </p:sp>
      <p:sp>
        <p:nvSpPr>
          <p:cNvPr id="347" name="Shape 347"/>
          <p:cNvSpPr/>
          <p:nvPr>
            <p:ph type="body" idx="1"/>
          </p:nvPr>
        </p:nvSpPr>
        <p:spPr>
          <a:xfrm>
            <a:off x="301625" y="1600199"/>
            <a:ext cx="8080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Sodium + chloride = salt</a:t>
            </a: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Silver + sulfer in the air = tarnish</a:t>
            </a:r>
          </a:p>
        </p:txBody>
      </p:sp>
      <p:pic>
        <p:nvPicPr>
          <p:cNvPr id="348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1143000"/>
            <a:ext cx="1817689" cy="215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1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4648200"/>
            <a:ext cx="1981200" cy="1878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12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3000" y="3962400"/>
            <a:ext cx="3505200" cy="262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60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Other Examples</a:t>
            </a:r>
          </a:p>
        </p:txBody>
      </p:sp>
      <p:sp>
        <p:nvSpPr>
          <p:cNvPr id="353" name="Shape 353"/>
          <p:cNvSpPr/>
          <p:nvPr>
            <p:ph type="body" idx="1"/>
          </p:nvPr>
        </p:nvSpPr>
        <p:spPr>
          <a:xfrm>
            <a:off x="301625" y="1600199"/>
            <a:ext cx="8540750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Wood burning</a:t>
            </a: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609600" indent="-60960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Metal rusting</a:t>
            </a: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609600" indent="-60960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Food digesting</a:t>
            </a: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609600" indent="-60960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Gasoline burning</a:t>
            </a: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609600" indent="-60960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Cake baking</a:t>
            </a:r>
          </a:p>
        </p:txBody>
      </p:sp>
      <p:pic>
        <p:nvPicPr>
          <p:cNvPr id="354" name="image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00" y="762000"/>
            <a:ext cx="1063625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2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8400" y="1447800"/>
            <a:ext cx="16764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3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5800" y="3200400"/>
            <a:ext cx="1449388" cy="2143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3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05600" y="3429000"/>
            <a:ext cx="1909764" cy="2028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Quiz Yourself…</a:t>
            </a:r>
          </a:p>
        </p:txBody>
      </p:sp>
      <p:sp>
        <p:nvSpPr>
          <p:cNvPr id="360" name="Shape 3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1" name="Shape 3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title"/>
          </p:nvPr>
        </p:nvSpPr>
        <p:spPr>
          <a:xfrm>
            <a:off x="304800" y="228600"/>
            <a:ext cx="8537575" cy="1752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#1.  </a:t>
            </a: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Change?</a:t>
            </a:r>
          </a:p>
        </p:txBody>
      </p:sp>
      <p:sp>
        <p:nvSpPr>
          <p:cNvPr id="364" name="Shape 364"/>
          <p:cNvSpPr/>
          <p:nvPr>
            <p:ph type="body" idx="1"/>
          </p:nvPr>
        </p:nvSpPr>
        <p:spPr>
          <a:xfrm>
            <a:off x="304800" y="2362200"/>
            <a:ext cx="3660775" cy="2057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endParaRPr sz="24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endParaRPr sz="24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466724" indent="-466724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Water evaporates from the ocean.</a:t>
            </a:r>
          </a:p>
        </p:txBody>
      </p:sp>
      <p:pic>
        <p:nvPicPr>
          <p:cNvPr id="365" name="image1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286000"/>
            <a:ext cx="2944814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1803400" y="42926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Physical Change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title"/>
          </p:nvPr>
        </p:nvSpPr>
        <p:spPr>
          <a:xfrm>
            <a:off x="228598" y="533400"/>
            <a:ext cx="8613779" cy="1600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32103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#2.  </a:t>
            </a:r>
            <a:r>
              <a:rPr sz="4900">
                <a:solidFill>
                  <a:srgbClr val="FFFFCC"/>
                </a:solidFill>
                <a:effectLst>
                  <a:outerShdw sx="100000" sy="100000" kx="0" ky="0" algn="b" rotWithShape="0" blurRad="12700" dist="34671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Change?</a:t>
            </a:r>
          </a:p>
        </p:txBody>
      </p:sp>
      <p:sp>
        <p:nvSpPr>
          <p:cNvPr id="369" name="Shape 369"/>
          <p:cNvSpPr/>
          <p:nvPr>
            <p:ph type="body" idx="1"/>
          </p:nvPr>
        </p:nvSpPr>
        <p:spPr>
          <a:xfrm>
            <a:off x="301625" y="1600199"/>
            <a:ext cx="49561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771523" indent="-771523"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 yolk of an egg, which contains sulfur, causes tarnish to form on silver.</a:t>
            </a:r>
          </a:p>
        </p:txBody>
      </p:sp>
      <p:pic>
        <p:nvPicPr>
          <p:cNvPr id="370" name="image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00" y="1135062"/>
            <a:ext cx="1828800" cy="1760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1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3124200"/>
            <a:ext cx="274320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/>
        </p:nvSpPr>
        <p:spPr>
          <a:xfrm>
            <a:off x="1270000" y="51435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Chemical Change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title"/>
          </p:nvPr>
        </p:nvSpPr>
        <p:spPr>
          <a:xfrm>
            <a:off x="304800" y="228600"/>
            <a:ext cx="8537575" cy="1905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 3.  </a:t>
            </a: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Change?</a:t>
            </a:r>
          </a:p>
        </p:txBody>
      </p:sp>
      <p:sp>
        <p:nvSpPr>
          <p:cNvPr id="375" name="Shape 375"/>
          <p:cNvSpPr/>
          <p:nvPr>
            <p:ph type="body" idx="1"/>
          </p:nvPr>
        </p:nvSpPr>
        <p:spPr>
          <a:xfrm>
            <a:off x="301625" y="1600199"/>
            <a:ext cx="49561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771523" indent="-771523"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 ice on a lake melts to become water in the lake.</a:t>
            </a:r>
          </a:p>
        </p:txBody>
      </p:sp>
      <p:pic>
        <p:nvPicPr>
          <p:cNvPr id="376" name="image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2362200"/>
            <a:ext cx="4800600" cy="2536825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>
            <a:off x="520700" y="49022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Physical Change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Physical Properties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301623" y="1828800"/>
            <a:ext cx="8613779" cy="2514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19191D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Are determined by the use of the </a:t>
            </a:r>
            <a:r>
              <a:rPr sz="2800" u="sng">
                <a:solidFill>
                  <a:srgbClr val="19191D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</a:t>
            </a:r>
            <a:r>
              <a:rPr sz="2800">
                <a:solidFill>
                  <a:srgbClr val="19191D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 </a:t>
            </a:r>
            <a:r>
              <a:rPr sz="2800" u="sng">
                <a:solidFill>
                  <a:srgbClr val="19191D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		</a:t>
            </a:r>
            <a:r>
              <a:rPr sz="2800">
                <a:solidFill>
                  <a:srgbClr val="19191D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.</a:t>
            </a:r>
            <a:endParaRPr sz="2800">
              <a:solidFill>
                <a:srgbClr val="19191D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829733" indent="-829733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19191D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They are a </a:t>
            </a:r>
            <a:r>
              <a:rPr sz="2800" u="sng">
                <a:solidFill>
                  <a:srgbClr val="19191D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		</a:t>
            </a:r>
            <a:r>
              <a:rPr sz="2800">
                <a:solidFill>
                  <a:srgbClr val="19191D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 of an object.</a:t>
            </a:r>
          </a:p>
        </p:txBody>
      </p:sp>
      <p:pic>
        <p:nvPicPr>
          <p:cNvPr id="205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3810000"/>
            <a:ext cx="1446213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2200" y="4800600"/>
            <a:ext cx="995363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00" y="4038600"/>
            <a:ext cx="1589088" cy="722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8.png"/>
          <p:cNvPicPr/>
          <p:nvPr/>
        </p:nvPicPr>
        <p:blipFill>
          <a:blip r:embed="rId5">
            <a:extLst/>
          </a:blip>
          <a:srcRect l="0" t="0" r="0" b="19937"/>
          <a:stretch>
            <a:fillRect/>
          </a:stretch>
        </p:blipFill>
        <p:spPr>
          <a:xfrm>
            <a:off x="5562600" y="4648198"/>
            <a:ext cx="1296988" cy="182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9.png"/>
          <p:cNvPicPr/>
          <p:nvPr/>
        </p:nvPicPr>
        <p:blipFill>
          <a:blip r:embed="rId6">
            <a:extLst/>
          </a:blip>
          <a:srcRect l="0" t="0" r="0" b="13014"/>
          <a:stretch>
            <a:fillRect/>
          </a:stretch>
        </p:blipFill>
        <p:spPr>
          <a:xfrm>
            <a:off x="7086600" y="3886200"/>
            <a:ext cx="1385888" cy="154146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7162800" y="1752600"/>
            <a:ext cx="14478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five</a:t>
            </a:r>
          </a:p>
        </p:txBody>
      </p:sp>
      <p:sp>
        <p:nvSpPr>
          <p:cNvPr id="211" name="Shape 211"/>
          <p:cNvSpPr/>
          <p:nvPr/>
        </p:nvSpPr>
        <p:spPr>
          <a:xfrm>
            <a:off x="1581150" y="2205036"/>
            <a:ext cx="17526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senses</a:t>
            </a:r>
          </a:p>
        </p:txBody>
      </p:sp>
      <p:sp>
        <p:nvSpPr>
          <p:cNvPr id="212" name="Shape 212"/>
          <p:cNvSpPr/>
          <p:nvPr/>
        </p:nvSpPr>
        <p:spPr>
          <a:xfrm>
            <a:off x="3048000" y="2686050"/>
            <a:ext cx="25908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description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  <p:bldP build="whole" bldLvl="1" animBg="1" rev="0" advAuto="0" spid="211" grpId="2"/>
      <p:bldP build="whole" bldLvl="1" animBg="1" rev="0" advAuto="0" spid="212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title"/>
          </p:nvPr>
        </p:nvSpPr>
        <p:spPr>
          <a:xfrm>
            <a:off x="304800" y="228600"/>
            <a:ext cx="8537575" cy="1676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68680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#4.  </a:t>
            </a:r>
            <a:r>
              <a:rPr sz="5100">
                <a:solidFill>
                  <a:srgbClr val="FFFFCC"/>
                </a:solidFill>
                <a:effectLst>
                  <a:outerShdw sx="100000" sy="100000" kx="0" ky="0" algn="b" rotWithShape="0" blurRad="12700" dist="36195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Change?</a:t>
            </a:r>
          </a:p>
        </p:txBody>
      </p:sp>
      <p:sp>
        <p:nvSpPr>
          <p:cNvPr id="380" name="Shape 380"/>
          <p:cNvSpPr/>
          <p:nvPr>
            <p:ph type="body" idx="1"/>
          </p:nvPr>
        </p:nvSpPr>
        <p:spPr>
          <a:xfrm>
            <a:off x="301625" y="1600199"/>
            <a:ext cx="49561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771523" indent="-771523"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Charcoal in a fire turns to ash after several hours.</a:t>
            </a:r>
          </a:p>
        </p:txBody>
      </p:sp>
      <p:pic>
        <p:nvPicPr>
          <p:cNvPr id="381" name="image1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2133600"/>
            <a:ext cx="3505200" cy="2522539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/>
        </p:nvSpPr>
        <p:spPr>
          <a:xfrm>
            <a:off x="444500" y="48514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Chemical Change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xfrm>
            <a:off x="304800" y="228600"/>
            <a:ext cx="8537575" cy="1828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#5.  </a:t>
            </a: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Change?</a:t>
            </a:r>
          </a:p>
        </p:txBody>
      </p:sp>
      <p:sp>
        <p:nvSpPr>
          <p:cNvPr id="385" name="Shape 385"/>
          <p:cNvSpPr/>
          <p:nvPr>
            <p:ph type="body" idx="1"/>
          </p:nvPr>
        </p:nvSpPr>
        <p:spPr>
          <a:xfrm>
            <a:off x="301625" y="1600199"/>
            <a:ext cx="49561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771523" indent="-771523"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A pencil is sharpened in a pencil sharpener, leaving behind shavings.</a:t>
            </a:r>
          </a:p>
        </p:txBody>
      </p:sp>
      <p:pic>
        <p:nvPicPr>
          <p:cNvPr id="386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2590800"/>
            <a:ext cx="2895600" cy="24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/>
        </p:nvSpPr>
        <p:spPr>
          <a:xfrm>
            <a:off x="622300" y="52451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Physical Change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title"/>
          </p:nvPr>
        </p:nvSpPr>
        <p:spPr>
          <a:xfrm>
            <a:off x="228598" y="228600"/>
            <a:ext cx="8613779" cy="1676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68680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#6.  </a:t>
            </a:r>
            <a:r>
              <a:rPr sz="5100">
                <a:solidFill>
                  <a:srgbClr val="FFFFCC"/>
                </a:solidFill>
                <a:effectLst>
                  <a:outerShdw sx="100000" sy="100000" kx="0" ky="0" algn="b" rotWithShape="0" blurRad="12700" dist="36195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Change?</a:t>
            </a:r>
          </a:p>
        </p:txBody>
      </p:sp>
      <p:sp>
        <p:nvSpPr>
          <p:cNvPr id="390" name="Shape 390"/>
          <p:cNvSpPr/>
          <p:nvPr>
            <p:ph type="body" idx="1"/>
          </p:nvPr>
        </p:nvSpPr>
        <p:spPr>
          <a:xfrm>
            <a:off x="301625" y="1600200"/>
            <a:ext cx="8232775" cy="144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36041" indent="-336041" defTabSz="896111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endParaRPr sz="2700">
              <a:effectLst>
                <a:outerShdw sx="100000" sy="100000" kx="0" ky="0" algn="b" rotWithShape="0" blurRad="12700" dist="24892" dir="2700000">
                  <a:srgbClr val="000000"/>
                </a:outerShdw>
              </a:effectLst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336041" indent="-336041" defTabSz="896111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endParaRPr sz="2700">
              <a:effectLst>
                <a:outerShdw sx="100000" sy="100000" kx="0" ky="0" algn="b" rotWithShape="0" blurRad="12700" dist="24892" dir="2700000">
                  <a:srgbClr val="000000"/>
                </a:outerShdw>
              </a:effectLst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578738" indent="-578738" defTabSz="896111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12700" dist="24892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A bicycle rusts when left in the rain.</a:t>
            </a:r>
          </a:p>
        </p:txBody>
      </p:sp>
      <p:pic>
        <p:nvPicPr>
          <p:cNvPr id="391" name="image1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3505200"/>
            <a:ext cx="4762500" cy="3171825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-203200" y="52959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Chemical Change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type="title"/>
          </p:nvPr>
        </p:nvSpPr>
        <p:spPr>
          <a:xfrm>
            <a:off x="228598" y="228600"/>
            <a:ext cx="8613779" cy="1981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#7.  </a:t>
            </a: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Change?</a:t>
            </a:r>
          </a:p>
        </p:txBody>
      </p:sp>
      <p:sp>
        <p:nvSpPr>
          <p:cNvPr id="395" name="Shape 395"/>
          <p:cNvSpPr/>
          <p:nvPr>
            <p:ph type="body" idx="1"/>
          </p:nvPr>
        </p:nvSpPr>
        <p:spPr>
          <a:xfrm>
            <a:off x="301625" y="1600199"/>
            <a:ext cx="49561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771523" indent="-771523"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A shirt is accidentally torn in the washing machine.</a:t>
            </a:r>
          </a:p>
        </p:txBody>
      </p:sp>
      <p:pic>
        <p:nvPicPr>
          <p:cNvPr id="396" name="image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2286000"/>
            <a:ext cx="31242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hape 397"/>
          <p:cNvSpPr/>
          <p:nvPr/>
        </p:nvSpPr>
        <p:spPr>
          <a:xfrm>
            <a:off x="749300" y="49784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Physical Change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type="title"/>
          </p:nvPr>
        </p:nvSpPr>
        <p:spPr>
          <a:xfrm>
            <a:off x="228598" y="228600"/>
            <a:ext cx="8613779" cy="1752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>
                <a:latin typeface="Tahoma Negreta"/>
                <a:ea typeface="Tahoma Negreta"/>
                <a:cs typeface="Tahoma Negreta"/>
                <a:sym typeface="Tahoma Negreta"/>
              </a:rPr>
              <a:t>#8.  </a:t>
            </a: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Change?</a:t>
            </a:r>
          </a:p>
        </p:txBody>
      </p:sp>
      <p:sp>
        <p:nvSpPr>
          <p:cNvPr id="400" name="Shape 400"/>
          <p:cNvSpPr/>
          <p:nvPr>
            <p:ph type="body" idx="1"/>
          </p:nvPr>
        </p:nvSpPr>
        <p:spPr>
          <a:xfrm>
            <a:off x="301625" y="1600199"/>
            <a:ext cx="49561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771523" indent="-771523"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A log is split in two by an axe.</a:t>
            </a:r>
          </a:p>
        </p:txBody>
      </p:sp>
      <p:pic>
        <p:nvPicPr>
          <p:cNvPr id="401" name="image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200" y="2514600"/>
            <a:ext cx="2714625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>
            <a:off x="787400" y="48006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Physical Change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2428175" y="2062479"/>
            <a:ext cx="5129320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/>
            </a:pPr>
            <a:r>
              <a:rPr sz="3000">
                <a:hlinkClick r:id="rId2" invalidUrl="" action="" tgtFrame="" tooltip="" history="1" highlightClick="0" endSnd="0"/>
              </a:rPr>
              <a:t>http://youtu.be/X328AWaJXvI</a:t>
            </a:r>
          </a:p>
        </p:txBody>
      </p:sp>
      <p:sp>
        <p:nvSpPr>
          <p:cNvPr id="405" name="Shape 405"/>
          <p:cNvSpPr/>
          <p:nvPr/>
        </p:nvSpPr>
        <p:spPr>
          <a:xfrm>
            <a:off x="2038778" y="659130"/>
            <a:ext cx="6158644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Use this link below and watch the video about Physical and Chemical Properties.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-2" y="552450"/>
            <a:ext cx="91440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Examples of Physical Properties</a:t>
            </a:r>
          </a:p>
        </p:txBody>
      </p:sp>
      <p:sp>
        <p:nvSpPr>
          <p:cNvPr id="215" name="Shape 215"/>
          <p:cNvSpPr/>
          <p:nvPr/>
        </p:nvSpPr>
        <p:spPr>
          <a:xfrm>
            <a:off x="533399" y="1401762"/>
            <a:ext cx="2286002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Color</a:t>
            </a:r>
          </a:p>
        </p:txBody>
      </p:sp>
      <p:sp>
        <p:nvSpPr>
          <p:cNvPr id="216" name="Shape 216"/>
          <p:cNvSpPr/>
          <p:nvPr/>
        </p:nvSpPr>
        <p:spPr>
          <a:xfrm>
            <a:off x="533399" y="2362200"/>
            <a:ext cx="2286002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Smell</a:t>
            </a:r>
          </a:p>
        </p:txBody>
      </p:sp>
      <p:sp>
        <p:nvSpPr>
          <p:cNvPr id="217" name="Shape 217"/>
          <p:cNvSpPr/>
          <p:nvPr/>
        </p:nvSpPr>
        <p:spPr>
          <a:xfrm>
            <a:off x="533399" y="3230561"/>
            <a:ext cx="2286002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Taste</a:t>
            </a:r>
          </a:p>
        </p:txBody>
      </p:sp>
      <p:sp>
        <p:nvSpPr>
          <p:cNvPr id="218" name="Shape 218"/>
          <p:cNvSpPr/>
          <p:nvPr/>
        </p:nvSpPr>
        <p:spPr>
          <a:xfrm>
            <a:off x="533399" y="4068762"/>
            <a:ext cx="2286002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Hardness</a:t>
            </a:r>
          </a:p>
        </p:txBody>
      </p:sp>
      <p:sp>
        <p:nvSpPr>
          <p:cNvPr id="219" name="Shape 219"/>
          <p:cNvSpPr/>
          <p:nvPr/>
        </p:nvSpPr>
        <p:spPr>
          <a:xfrm>
            <a:off x="533400" y="4830762"/>
            <a:ext cx="35814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State of Matter</a:t>
            </a:r>
          </a:p>
        </p:txBody>
      </p:sp>
      <p:sp>
        <p:nvSpPr>
          <p:cNvPr id="220" name="Shape 220"/>
          <p:cNvSpPr/>
          <p:nvPr/>
        </p:nvSpPr>
        <p:spPr>
          <a:xfrm>
            <a:off x="533400" y="5668962"/>
            <a:ext cx="83058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Boiling, Freezing, or Melting Point</a:t>
            </a:r>
          </a:p>
        </p:txBody>
      </p:sp>
      <p:pic>
        <p:nvPicPr>
          <p:cNvPr id="221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9800" y="3124200"/>
            <a:ext cx="18288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6600" y="1905000"/>
            <a:ext cx="2057400" cy="205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5"/>
      <p:bldP build="whole" bldLvl="1" animBg="1" rev="0" advAuto="0" spid="220" grpId="6"/>
      <p:bldP build="whole" bldLvl="1" animBg="1" rev="0" advAuto="0" spid="218" grpId="4"/>
      <p:bldP build="whole" bldLvl="1" animBg="1" rev="0" advAuto="0" spid="217" grpId="3"/>
      <p:bldP build="whole" bldLvl="1" animBg="1" rev="0" advAuto="0" spid="215" grpId="1"/>
      <p:bldP build="whole" bldLvl="1" animBg="1" rev="0" advAuto="0" spid="2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-2" y="552450"/>
            <a:ext cx="91440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2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Examples of Physical Properties</a:t>
            </a:r>
          </a:p>
        </p:txBody>
      </p:sp>
      <p:sp>
        <p:nvSpPr>
          <p:cNvPr id="225" name="Shape 225"/>
          <p:cNvSpPr/>
          <p:nvPr/>
        </p:nvSpPr>
        <p:spPr>
          <a:xfrm>
            <a:off x="533399" y="1676400"/>
            <a:ext cx="2286002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Density</a:t>
            </a:r>
          </a:p>
        </p:txBody>
      </p:sp>
      <p:sp>
        <p:nvSpPr>
          <p:cNvPr id="226" name="Shape 226"/>
          <p:cNvSpPr/>
          <p:nvPr/>
        </p:nvSpPr>
        <p:spPr>
          <a:xfrm>
            <a:off x="533399" y="2544761"/>
            <a:ext cx="2286002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Mass</a:t>
            </a:r>
          </a:p>
        </p:txBody>
      </p:sp>
      <p:sp>
        <p:nvSpPr>
          <p:cNvPr id="227" name="Shape 227"/>
          <p:cNvSpPr/>
          <p:nvPr/>
        </p:nvSpPr>
        <p:spPr>
          <a:xfrm>
            <a:off x="533399" y="3382962"/>
            <a:ext cx="2286002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228" name="Shape 228"/>
          <p:cNvSpPr/>
          <p:nvPr/>
        </p:nvSpPr>
        <p:spPr>
          <a:xfrm>
            <a:off x="533400" y="4221162"/>
            <a:ext cx="83820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Malleability (the ability to be molded)</a:t>
            </a:r>
          </a:p>
        </p:txBody>
      </p:sp>
      <p:sp>
        <p:nvSpPr>
          <p:cNvPr id="229" name="Shape 229"/>
          <p:cNvSpPr/>
          <p:nvPr/>
        </p:nvSpPr>
        <p:spPr>
          <a:xfrm>
            <a:off x="533400" y="5211762"/>
            <a:ext cx="82296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Solubility (the ability to be dissolved)</a:t>
            </a:r>
          </a:p>
        </p:txBody>
      </p:sp>
      <p:pic>
        <p:nvPicPr>
          <p:cNvPr id="230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9800" y="2438400"/>
            <a:ext cx="1533525" cy="139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2133600"/>
            <a:ext cx="1763714" cy="1101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3"/>
      <p:bldP build="whole" bldLvl="1" animBg="1" rev="0" advAuto="0" spid="228" grpId="4"/>
      <p:bldP build="whole" bldLvl="1" animBg="1" rev="0" advAuto="0" spid="229" grpId="5"/>
      <p:bldP build="whole" bldLvl="1" animBg="1" rev="0" advAuto="0" spid="225" grpId="1"/>
      <p:bldP build="whole" bldLvl="1" animBg="1" rev="0" advAuto="0" spid="22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301625" y="228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Chemical Properties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301624" y="2438399"/>
            <a:ext cx="4879977" cy="2286002"/>
          </a:xfrm>
          <a:prstGeom prst="rect">
            <a:avLst/>
          </a:prstGeom>
          <a:solidFill>
            <a:srgbClr val="19191D"/>
          </a:solidFill>
        </p:spPr>
        <p:txBody>
          <a:bodyPr lIns="0" tIns="0" rIns="0" bIns="0">
            <a:normAutofit fontScale="100000" lnSpcReduction="0"/>
          </a:bodyPr>
          <a:lstStyle/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Are determined by a substance’s ability to </a:t>
            </a:r>
            <a:r>
              <a:rPr sz="3200" u="sng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			</a:t>
            </a:r>
            <a:r>
              <a:rPr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with other substances.</a:t>
            </a:r>
          </a:p>
        </p:txBody>
      </p:sp>
      <p:pic>
        <p:nvPicPr>
          <p:cNvPr id="235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2057400"/>
            <a:ext cx="3033714" cy="340995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2047875" y="3352800"/>
            <a:ext cx="23622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react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149225" y="228598"/>
            <a:ext cx="8842375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Examples of Chemical Properties</a:t>
            </a:r>
          </a:p>
        </p:txBody>
      </p:sp>
      <p:sp>
        <p:nvSpPr>
          <p:cNvPr id="239" name="Shape 239"/>
          <p:cNvSpPr/>
          <p:nvPr/>
        </p:nvSpPr>
        <p:spPr>
          <a:xfrm>
            <a:off x="76198" y="1400175"/>
            <a:ext cx="9144004" cy="500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spcBef>
                <a:spcPts val="1900"/>
              </a:spcBef>
              <a:buClr>
                <a:srgbClr val="FFFFFF"/>
              </a:buClr>
              <a:buSzPct val="100000"/>
              <a:buFont typeface="Tahoma"/>
              <a:buChar char="•"/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The ability to react with </a:t>
            </a:r>
            <a:r>
              <a:rPr sz="3200" u="sng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	</a:t>
            </a:r>
            <a:endParaRPr sz="32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9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-</a:t>
            </a:r>
            <a:r>
              <a:rPr sz="3200" u="sng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		</a:t>
            </a:r>
            <a:endParaRPr sz="32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9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-</a:t>
            </a:r>
            <a:r>
              <a:rPr sz="3200" u="sng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		</a:t>
            </a:r>
            <a:endParaRPr sz="32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9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-</a:t>
            </a:r>
            <a:r>
              <a:rPr sz="3200" u="sng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		</a:t>
            </a:r>
            <a:endParaRPr sz="32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9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-</a:t>
            </a:r>
            <a:r>
              <a:rPr sz="3200" u="sng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		</a:t>
            </a:r>
            <a:endParaRPr sz="32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900"/>
              </a:spcBef>
              <a:buClr>
                <a:srgbClr val="FFFFFF"/>
              </a:buClr>
              <a:buSzPct val="100000"/>
              <a:buFont typeface="Tahoma"/>
              <a:buChar char="•"/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The ability to react with </a:t>
            </a:r>
            <a:r>
              <a:rPr sz="3200" u="sng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			</a:t>
            </a:r>
            <a:endParaRPr sz="32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spcBef>
                <a:spcPts val="1900"/>
              </a:spcBef>
              <a:buClr>
                <a:srgbClr val="FFFFFF"/>
              </a:buClr>
              <a:buSzPct val="100000"/>
              <a:buFont typeface="Tahoma"/>
              <a:buChar char="•"/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The ability to catch fire (</a:t>
            </a:r>
            <a:r>
              <a:rPr sz="3200" u="sng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				</a:t>
            </a:r>
            <a:r>
              <a:rPr sz="32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)</a:t>
            </a:r>
          </a:p>
        </p:txBody>
      </p:sp>
      <p:sp>
        <p:nvSpPr>
          <p:cNvPr id="240" name="Shape 240"/>
          <p:cNvSpPr/>
          <p:nvPr/>
        </p:nvSpPr>
        <p:spPr>
          <a:xfrm>
            <a:off x="5562600" y="1401762"/>
            <a:ext cx="16764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air</a:t>
            </a:r>
          </a:p>
        </p:txBody>
      </p:sp>
      <p:sp>
        <p:nvSpPr>
          <p:cNvPr id="241" name="Shape 241"/>
          <p:cNvSpPr/>
          <p:nvPr/>
        </p:nvSpPr>
        <p:spPr>
          <a:xfrm>
            <a:off x="1600200" y="2100261"/>
            <a:ext cx="16764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rust</a:t>
            </a:r>
          </a:p>
        </p:txBody>
      </p:sp>
      <p:sp>
        <p:nvSpPr>
          <p:cNvPr id="242" name="Shape 242"/>
          <p:cNvSpPr/>
          <p:nvPr/>
        </p:nvSpPr>
        <p:spPr>
          <a:xfrm>
            <a:off x="1600200" y="2849561"/>
            <a:ext cx="16764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tarnish</a:t>
            </a:r>
          </a:p>
        </p:txBody>
      </p:sp>
      <p:sp>
        <p:nvSpPr>
          <p:cNvPr id="243" name="Shape 243"/>
          <p:cNvSpPr/>
          <p:nvPr/>
        </p:nvSpPr>
        <p:spPr>
          <a:xfrm>
            <a:off x="1600200" y="3581400"/>
            <a:ext cx="19812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corrode</a:t>
            </a:r>
          </a:p>
        </p:txBody>
      </p:sp>
      <p:sp>
        <p:nvSpPr>
          <p:cNvPr id="244" name="Shape 244"/>
          <p:cNvSpPr/>
          <p:nvPr/>
        </p:nvSpPr>
        <p:spPr>
          <a:xfrm>
            <a:off x="1600200" y="4311650"/>
            <a:ext cx="16764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rot</a:t>
            </a:r>
          </a:p>
        </p:txBody>
      </p:sp>
      <p:sp>
        <p:nvSpPr>
          <p:cNvPr id="245" name="Shape 245"/>
          <p:cNvSpPr/>
          <p:nvPr/>
        </p:nvSpPr>
        <p:spPr>
          <a:xfrm>
            <a:off x="5486400" y="5029200"/>
            <a:ext cx="2971800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water/acids</a:t>
            </a:r>
          </a:p>
        </p:txBody>
      </p:sp>
      <p:sp>
        <p:nvSpPr>
          <p:cNvPr id="246" name="Shape 246"/>
          <p:cNvSpPr/>
          <p:nvPr/>
        </p:nvSpPr>
        <p:spPr>
          <a:xfrm>
            <a:off x="5486400" y="5792787"/>
            <a:ext cx="28194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flammability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6"/>
      <p:bldP build="whole" bldLvl="1" animBg="1" rev="0" advAuto="0" spid="244" grpId="5"/>
      <p:bldP build="whole" bldLvl="1" animBg="1" rev="0" advAuto="0" spid="241" grpId="2"/>
      <p:bldP build="whole" bldLvl="1" animBg="1" rev="0" advAuto="0" spid="246" grpId="7"/>
      <p:bldP build="whole" bldLvl="1" animBg="1" rev="0" advAuto="0" spid="242" grpId="3"/>
      <p:bldP build="whole" bldLvl="1" animBg="1" rev="0" advAuto="0" spid="243" grpId="4"/>
      <p:bldP build="whole" bldLvl="1" animBg="1" rev="0" advAuto="0" spid="2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CC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Quiz Yourself…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50" name="Shape 2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xfrm>
            <a:off x="301625" y="609598"/>
            <a:ext cx="85407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81263">
              <a:defRPr sz="1800">
                <a:solidFill>
                  <a:srgbClr val="000000"/>
                </a:solidFill>
                <a:effectLst/>
              </a:defRPr>
            </a:pPr>
            <a:r>
              <a:rPr sz="1727">
                <a:latin typeface="Tahoma Negreta"/>
                <a:ea typeface="Tahoma Negreta"/>
                <a:cs typeface="Tahoma Negreta"/>
                <a:sym typeface="Tahoma Negreta"/>
              </a:rPr>
              <a:t>#1.  </a:t>
            </a:r>
            <a:r>
              <a:rPr sz="4032">
                <a:solidFill>
                  <a:srgbClr val="FFFFCC"/>
                </a:solidFill>
                <a:effectLst>
                  <a:outerShdw sx="100000" sy="100000" kx="0" ky="0" algn="b" rotWithShape="0" blurRad="12192" dist="21701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Physical or Chemical Property?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301625" y="1600199"/>
            <a:ext cx="5032375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33400" indent="-53340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800"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marL="1083733" indent="-108373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 Negreta"/>
                <a:ea typeface="Tahoma Negreta"/>
                <a:cs typeface="Tahoma Negreta"/>
                <a:sym typeface="Tahoma Negreta"/>
              </a:rPr>
              <a:t>Ability of gun powder and fire to explode.</a:t>
            </a:r>
          </a:p>
        </p:txBody>
      </p:sp>
      <p:pic>
        <p:nvPicPr>
          <p:cNvPr id="254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438400"/>
            <a:ext cx="6858000" cy="252412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914400" y="4343400"/>
            <a:ext cx="3352800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Chemical Property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A5C6C"/>
      </a:dk1>
      <a:lt1>
        <a:srgbClr val="6C6212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C6212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C6212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